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2" r:id="rId4"/>
    <p:sldMasterId id="2147483904" r:id="rId5"/>
  </p:sldMasterIdLst>
  <p:notesMasterIdLst>
    <p:notesMasterId r:id="rId17"/>
  </p:notesMasterIdLst>
  <p:sldIdLst>
    <p:sldId id="278" r:id="rId6"/>
    <p:sldId id="290" r:id="rId7"/>
    <p:sldId id="1582" r:id="rId8"/>
    <p:sldId id="322" r:id="rId9"/>
    <p:sldId id="257" r:id="rId10"/>
    <p:sldId id="257565" r:id="rId11"/>
    <p:sldId id="257563" r:id="rId12"/>
    <p:sldId id="257562" r:id="rId13"/>
    <p:sldId id="257567" r:id="rId14"/>
    <p:sldId id="321"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D67"/>
    <a:srgbClr val="783071"/>
    <a:srgbClr val="FFE699"/>
    <a:srgbClr val="32A77D"/>
    <a:srgbClr val="41916D"/>
    <a:srgbClr val="FFD966"/>
    <a:srgbClr val="FEF6D9"/>
    <a:srgbClr val="FFFEF8"/>
    <a:srgbClr val="FAEEC6"/>
    <a:srgbClr val="FFE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7AC59C-F344-4554-8BF8-102415D8DF25}" type="datetimeFigureOut">
              <a:rPr lang="en-GB" smtClean="0"/>
              <a:t>25/03/2021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ABC86C-3F0F-4961-9E2D-96C882F05B0C}" type="slidenum">
              <a:rPr lang="en-GB" smtClean="0"/>
              <a:t>‹#›</a:t>
            </a:fld>
            <a:endParaRPr lang="en-GB"/>
          </a:p>
        </p:txBody>
      </p:sp>
    </p:spTree>
    <p:extLst>
      <p:ext uri="{BB962C8B-B14F-4D97-AF65-F5344CB8AC3E}">
        <p14:creationId xmlns:p14="http://schemas.microsoft.com/office/powerpoint/2010/main" val="2349698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E50E7E7-8933-2F43-B39C-04FF1681E8E7}" type="slidenum">
              <a:rPr lang="en-GB" smtClean="0"/>
              <a:t>1</a:t>
            </a:fld>
            <a:endParaRPr lang="en-GB"/>
          </a:p>
        </p:txBody>
      </p:sp>
    </p:spTree>
    <p:extLst>
      <p:ext uri="{BB962C8B-B14F-4D97-AF65-F5344CB8AC3E}">
        <p14:creationId xmlns:p14="http://schemas.microsoft.com/office/powerpoint/2010/main" val="398354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Dave Cooke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Dave Cooke is an independent consultant specialising in resilience, business continuity and crisis management and he chairs the IWFM Risk and Business Continuity SIG.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Dave spent over 30 years working for the BBC’s International News Division and headed their Facilities Management function before specialising in security, business continuity and risk management. He was head of Business Continuity and Risk Management for BBC Global news with responsibilities for maintaining staff safety and programme output in their multi-media news operations in the UK and 90 countries around the world.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More recently Dave has been working with clients across industry sectors to help them responded effectively to the Coronavirus pandemic and adapt their continuity plans to meet the current challenges.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Dave is a Fellow of the IWFM, a member of the Business Continuity Institute and holds Board certifications in Business Continuity and Security. Dave is also a member of the British Standard Institute’s Continuity and Resilience Committee and Board member of the UK Security Commonwealth.</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Jon Newson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Jon has worked both in the UK and internationally, as a change manager, bringing about smooth transitions through effective communication and stakeholder engagement for facilities organisations.  As deputy chair of the IWFM Risk Management and Business Continuity Special Interest Group, he co-authored the new IWFM Good Practice Guide for Risk Management. Jon’s client list over his 25 years facilities experience includes Macro, RBS, HMRC, EY, Sainsburys, 2012 CLM, Emaar (Dubai) and </a:t>
            </a:r>
            <a:r>
              <a:rPr lang="en-GB" sz="1200" kern="1200" dirty="0" err="1">
                <a:solidFill>
                  <a:schemeClr val="tx1"/>
                </a:solidFill>
                <a:effectLst/>
                <a:latin typeface="+mn-lt"/>
                <a:ea typeface="+mn-ea"/>
                <a:cs typeface="+mn-cs"/>
              </a:rPr>
              <a:t>Digiplex</a:t>
            </a:r>
            <a:r>
              <a:rPr lang="en-GB" sz="1200" kern="1200" dirty="0">
                <a:solidFill>
                  <a:schemeClr val="tx1"/>
                </a:solidFill>
                <a:effectLst/>
                <a:latin typeface="+mn-lt"/>
                <a:ea typeface="+mn-ea"/>
                <a:cs typeface="+mn-cs"/>
              </a:rPr>
              <a:t> (Scandinavia).</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Jon recently worked with Oxfordshire County Council to successfully recover and redesign a facilities engineering and maintenance service, changing from an outsourced model to a self-delivery organisation, on the collapse of Carillion.  Recruiting, building processes and delivering transition within a two-week time frame to support business continuity for Oxfordshire County Council services, including implementation of a CAFM system as a reactive service initially within two days.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Currently he is applying his experience and thinking to the effects of the covid-19 pandemic and the challenges facing organisations, including the recovery phase.</a:t>
            </a:r>
          </a:p>
          <a:p>
            <a:endParaRPr lang="en-GB" dirty="0"/>
          </a:p>
          <a:p>
            <a:r>
              <a:rPr lang="en-GB" dirty="0"/>
              <a:t> </a:t>
            </a:r>
            <a:r>
              <a:rPr lang="en-GB" b="1" dirty="0"/>
              <a:t>Sofie Hooper</a:t>
            </a:r>
          </a:p>
          <a:p>
            <a:endParaRPr lang="en-GB" dirty="0"/>
          </a:p>
          <a:p>
            <a:r>
              <a:rPr lang="en-GB" dirty="0"/>
              <a:t>Sofie leads on the IWFM’s wider policy and public affairs work, helping to raise the voice of the Institute, its members and the wider workplace and facilities management sector. She translates best practice into policy objectives and engages with stakeholders to ensure best practice is taken on board and any concerns affecting workplace and facilities professionals are mitigated.</a:t>
            </a:r>
          </a:p>
          <a:p>
            <a:r>
              <a:rPr lang="en-GB" dirty="0"/>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23736A81-9834-4A79-A69F-9687F89AD532}" type="slidenum">
              <a:rPr lang="en-GB" altLang="en-US" smtClean="0"/>
              <a:pPr/>
              <a:t>2</a:t>
            </a:fld>
            <a:endParaRPr lang="en-GB" altLang="en-US"/>
          </a:p>
        </p:txBody>
      </p:sp>
    </p:spTree>
    <p:extLst>
      <p:ext uri="{BB962C8B-B14F-4D97-AF65-F5344CB8AC3E}">
        <p14:creationId xmlns:p14="http://schemas.microsoft.com/office/powerpoint/2010/main" val="21941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3736A81-9834-4A79-A69F-9687F89AD532}" type="slidenum">
              <a:rPr lang="en-GB" altLang="en-US" smtClean="0"/>
              <a:pPr/>
              <a:t>4</a:t>
            </a:fld>
            <a:endParaRPr lang="en-GB" altLang="en-US"/>
          </a:p>
        </p:txBody>
      </p:sp>
    </p:spTree>
    <p:extLst>
      <p:ext uri="{BB962C8B-B14F-4D97-AF65-F5344CB8AC3E}">
        <p14:creationId xmlns:p14="http://schemas.microsoft.com/office/powerpoint/2010/main" val="747866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3736A81-9834-4A79-A69F-9687F89AD532}" type="slidenum">
              <a:rPr lang="en-GB" altLang="en-US" smtClean="0"/>
              <a:pPr/>
              <a:t>10</a:t>
            </a:fld>
            <a:endParaRPr lang="en-GB" altLang="en-US"/>
          </a:p>
        </p:txBody>
      </p:sp>
    </p:spTree>
    <p:extLst>
      <p:ext uri="{BB962C8B-B14F-4D97-AF65-F5344CB8AC3E}">
        <p14:creationId xmlns:p14="http://schemas.microsoft.com/office/powerpoint/2010/main" val="3395927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50E7E7-8933-2F43-B39C-04FF1681E8E7}" type="slidenum">
              <a:rPr lang="en-GB" smtClean="0"/>
              <a:t>11</a:t>
            </a:fld>
            <a:endParaRPr lang="en-GB"/>
          </a:p>
        </p:txBody>
      </p:sp>
    </p:spTree>
    <p:extLst>
      <p:ext uri="{BB962C8B-B14F-4D97-AF65-F5344CB8AC3E}">
        <p14:creationId xmlns:p14="http://schemas.microsoft.com/office/powerpoint/2010/main" val="1142527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3BE907-2931-CF46-8979-F6B698C8F9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 Placeholder 11">
            <a:extLst>
              <a:ext uri="{FF2B5EF4-FFF2-40B4-BE49-F238E27FC236}">
                <a16:creationId xmlns:a16="http://schemas.microsoft.com/office/drawing/2014/main" id="{1B59AD82-9663-C148-95F8-49CCAD32556F}"/>
              </a:ext>
            </a:extLst>
          </p:cNvPr>
          <p:cNvSpPr>
            <a:spLocks noGrp="1"/>
          </p:cNvSpPr>
          <p:nvPr>
            <p:ph type="body" sz="quarter" idx="13" hasCustomPrompt="1"/>
          </p:nvPr>
        </p:nvSpPr>
        <p:spPr>
          <a:xfrm>
            <a:off x="624415" y="1586284"/>
            <a:ext cx="8155200" cy="2822251"/>
          </a:xfrm>
        </p:spPr>
        <p:txBody>
          <a:bodyPr/>
          <a:lstStyle>
            <a:lvl1pPr marL="0" indent="0">
              <a:spcBef>
                <a:spcPts val="0"/>
              </a:spcBef>
              <a:buFontTx/>
              <a:buNone/>
              <a:defRPr sz="3200" b="1">
                <a:solidFill>
                  <a:schemeClr val="tx1"/>
                </a:solidFill>
              </a:defRPr>
            </a:lvl1pPr>
            <a:lvl2pPr marL="0" indent="0">
              <a:spcBef>
                <a:spcPts val="800"/>
              </a:spcBef>
              <a:buFontTx/>
              <a:buNone/>
              <a:defRPr b="0">
                <a:solidFill>
                  <a:schemeClr val="tx1"/>
                </a:solidFill>
              </a:defRPr>
            </a:lvl2pPr>
          </a:lstStyle>
          <a:p>
            <a:pPr lvl="0"/>
            <a:r>
              <a:rPr lang="en-US"/>
              <a:t>[Title slide]</a:t>
            </a:r>
          </a:p>
          <a:p>
            <a:pPr lvl="1"/>
            <a:r>
              <a:rPr lang="en-US"/>
              <a:t>Second level</a:t>
            </a:r>
            <a:endParaRPr lang="en-GB"/>
          </a:p>
        </p:txBody>
      </p:sp>
      <p:pic>
        <p:nvPicPr>
          <p:cNvPr id="7" name="Picture 6">
            <a:extLst>
              <a:ext uri="{FF2B5EF4-FFF2-40B4-BE49-F238E27FC236}">
                <a16:creationId xmlns:a16="http://schemas.microsoft.com/office/drawing/2014/main" id="{86C63BFD-403B-8846-9D97-5B5647E4E7CE}"/>
              </a:ext>
            </a:extLst>
          </p:cNvPr>
          <p:cNvPicPr>
            <a:picLocks noChangeAspect="1"/>
          </p:cNvPicPr>
          <p:nvPr userDrawn="1"/>
        </p:nvPicPr>
        <p:blipFill>
          <a:blip r:embed="rId3"/>
          <a:stretch>
            <a:fillRect/>
          </a:stretch>
        </p:blipFill>
        <p:spPr>
          <a:xfrm>
            <a:off x="624417" y="5222096"/>
            <a:ext cx="1968000" cy="1051397"/>
          </a:xfrm>
          <a:prstGeom prst="rect">
            <a:avLst/>
          </a:prstGeom>
        </p:spPr>
      </p:pic>
    </p:spTree>
    <p:extLst>
      <p:ext uri="{BB962C8B-B14F-4D97-AF65-F5344CB8AC3E}">
        <p14:creationId xmlns:p14="http://schemas.microsoft.com/office/powerpoint/2010/main" val="2465670039"/>
      </p:ext>
    </p:extLst>
  </p:cSld>
  <p:clrMapOvr>
    <a:masterClrMapping/>
  </p:clrMapOvr>
  <p:extLst>
    <p:ext uri="{DCECCB84-F9BA-43D5-87BE-67443E8EF086}">
      <p15:sldGuideLst xmlns:p15="http://schemas.microsoft.com/office/powerpoint/2012/main">
        <p15:guide id="1" orient="horz" pos="770">
          <p15:clr>
            <a:srgbClr val="FBAE40"/>
          </p15:clr>
        </p15:guide>
        <p15:guide id="2" orient="horz" pos="276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0E01FB-5725-B845-9EDB-8C4B7685EC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 Placeholder 11">
            <a:extLst>
              <a:ext uri="{FF2B5EF4-FFF2-40B4-BE49-F238E27FC236}">
                <a16:creationId xmlns:a16="http://schemas.microsoft.com/office/drawing/2014/main" id="{1B59AD82-9663-C148-95F8-49CCAD32556F}"/>
              </a:ext>
            </a:extLst>
          </p:cNvPr>
          <p:cNvSpPr>
            <a:spLocks noGrp="1"/>
          </p:cNvSpPr>
          <p:nvPr>
            <p:ph type="body" sz="quarter" idx="13" hasCustomPrompt="1"/>
          </p:nvPr>
        </p:nvSpPr>
        <p:spPr>
          <a:xfrm>
            <a:off x="624416" y="1629833"/>
            <a:ext cx="5376335" cy="2822251"/>
          </a:xfrm>
        </p:spPr>
        <p:txBody>
          <a:bodyPr/>
          <a:lstStyle>
            <a:lvl1pPr marL="0" indent="0">
              <a:spcBef>
                <a:spcPts val="0"/>
              </a:spcBef>
              <a:buFontTx/>
              <a:buNone/>
              <a:defRPr sz="1733" b="0">
                <a:solidFill>
                  <a:schemeClr val="tx1"/>
                </a:solidFill>
              </a:defRPr>
            </a:lvl1pPr>
            <a:lvl2pPr marL="0" indent="0">
              <a:spcBef>
                <a:spcPts val="1200"/>
              </a:spcBef>
              <a:buFontTx/>
              <a:buNone/>
              <a:defRPr b="0">
                <a:solidFill>
                  <a:schemeClr val="tx1"/>
                </a:solidFill>
              </a:defRPr>
            </a:lvl2pPr>
          </a:lstStyle>
          <a:p>
            <a:pPr lvl="0"/>
            <a:r>
              <a:rPr lang="en-US"/>
              <a:t>[End slide]</a:t>
            </a:r>
          </a:p>
          <a:p>
            <a:pPr lvl="1"/>
            <a:r>
              <a:rPr lang="en-US"/>
              <a:t>Second level</a:t>
            </a:r>
            <a:endParaRPr lang="en-GB"/>
          </a:p>
        </p:txBody>
      </p:sp>
      <p:pic>
        <p:nvPicPr>
          <p:cNvPr id="7" name="Picture 6">
            <a:extLst>
              <a:ext uri="{FF2B5EF4-FFF2-40B4-BE49-F238E27FC236}">
                <a16:creationId xmlns:a16="http://schemas.microsoft.com/office/drawing/2014/main" id="{CD420A37-BFF0-8941-BC39-ECDA7C3715DA}"/>
              </a:ext>
            </a:extLst>
          </p:cNvPr>
          <p:cNvPicPr>
            <a:picLocks noChangeAspect="1"/>
          </p:cNvPicPr>
          <p:nvPr userDrawn="1"/>
        </p:nvPicPr>
        <p:blipFill>
          <a:blip r:embed="rId3"/>
          <a:stretch>
            <a:fillRect/>
          </a:stretch>
        </p:blipFill>
        <p:spPr>
          <a:xfrm>
            <a:off x="624417" y="5222096"/>
            <a:ext cx="1968000" cy="1051397"/>
          </a:xfrm>
          <a:prstGeom prst="rect">
            <a:avLst/>
          </a:prstGeom>
        </p:spPr>
      </p:pic>
    </p:spTree>
    <p:extLst>
      <p:ext uri="{BB962C8B-B14F-4D97-AF65-F5344CB8AC3E}">
        <p14:creationId xmlns:p14="http://schemas.microsoft.com/office/powerpoint/2010/main" val="599519361"/>
      </p:ext>
    </p:extLst>
  </p:cSld>
  <p:clrMapOvr>
    <a:masterClrMapping/>
  </p:clrMapOvr>
  <p:extLst>
    <p:ext uri="{DCECCB84-F9BA-43D5-87BE-67443E8EF086}">
      <p15:sldGuideLst xmlns:p15="http://schemas.microsoft.com/office/powerpoint/2012/main">
        <p15:guide id="1" orient="horz" pos="770">
          <p15:clr>
            <a:srgbClr val="FBAE40"/>
          </p15:clr>
        </p15:guide>
        <p15:guide id="2" orient="horz" pos="276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Statem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7221686"/>
      </p:ext>
    </p:extLst>
  </p:cSld>
  <p:clrMapOvr>
    <a:masterClrMapping/>
  </p:clrMapOvr>
  <p:extLst>
    <p:ext uri="{DCECCB84-F9BA-43D5-87BE-67443E8EF086}">
      <p15:sldGuideLst xmlns:p15="http://schemas.microsoft.com/office/powerpoint/2012/main">
        <p15:guide id="1" orient="horz" pos="770">
          <p15:clr>
            <a:srgbClr val="FBAE40"/>
          </p15:clr>
        </p15:guide>
        <p15:guide id="2" orient="horz" pos="276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Statement slide">
    <p:bg>
      <p:bgPr>
        <a:solidFill>
          <a:srgbClr val="28D1C9"/>
        </a:solidFill>
        <a:effectLst/>
      </p:bgPr>
    </p:bg>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1B59AD82-9663-C148-95F8-49CCAD32556F}"/>
              </a:ext>
            </a:extLst>
          </p:cNvPr>
          <p:cNvSpPr>
            <a:spLocks noGrp="1"/>
          </p:cNvSpPr>
          <p:nvPr>
            <p:ph type="body" sz="quarter" idx="13" hasCustomPrompt="1"/>
          </p:nvPr>
        </p:nvSpPr>
        <p:spPr>
          <a:xfrm>
            <a:off x="624415" y="1611684"/>
            <a:ext cx="8155200" cy="2822251"/>
          </a:xfrm>
        </p:spPr>
        <p:txBody>
          <a:bodyPr/>
          <a:lstStyle>
            <a:lvl1pPr marL="0" indent="0">
              <a:spcBef>
                <a:spcPts val="0"/>
              </a:spcBef>
              <a:buFontTx/>
              <a:buNone/>
              <a:defRPr sz="2400" b="0">
                <a:solidFill>
                  <a:schemeClr val="bg1"/>
                </a:solidFill>
              </a:defRPr>
            </a:lvl1pPr>
            <a:lvl2pPr marL="0" indent="0">
              <a:spcBef>
                <a:spcPts val="800"/>
              </a:spcBef>
              <a:buFontTx/>
              <a:buNone/>
              <a:defRPr b="0">
                <a:solidFill>
                  <a:schemeClr val="tx1"/>
                </a:solidFill>
              </a:defRPr>
            </a:lvl2pPr>
          </a:lstStyle>
          <a:p>
            <a:pPr lvl="0"/>
            <a:r>
              <a:rPr lang="en-US"/>
              <a:t>[Statement slide] Highlight required text by manually applying bold and dark blue</a:t>
            </a:r>
            <a:endParaRPr lang="en-GB"/>
          </a:p>
        </p:txBody>
      </p:sp>
    </p:spTree>
    <p:extLst>
      <p:ext uri="{BB962C8B-B14F-4D97-AF65-F5344CB8AC3E}">
        <p14:creationId xmlns:p14="http://schemas.microsoft.com/office/powerpoint/2010/main" val="3744901735"/>
      </p:ext>
    </p:extLst>
  </p:cSld>
  <p:clrMapOvr>
    <a:masterClrMapping/>
  </p:clrMapOvr>
  <p:extLst>
    <p:ext uri="{DCECCB84-F9BA-43D5-87BE-67443E8EF086}">
      <p15:sldGuideLst xmlns:p15="http://schemas.microsoft.com/office/powerpoint/2012/main">
        <p15:guide id="1" orient="horz" pos="770">
          <p15:clr>
            <a:srgbClr val="FBAE40"/>
          </p15:clr>
        </p15:guide>
        <p15:guide id="2" orient="horz" pos="276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423649" y="6360668"/>
            <a:ext cx="385235" cy="254397"/>
          </a:xfrm>
        </p:spPr>
        <p:txBody>
          <a:bodyPr/>
          <a:lstStyle/>
          <a:p>
            <a:fld id="{9B2906C8-311F-2E42-8450-C27E8DB59718}" type="slidenum">
              <a:rPr lang="en-GB" smtClean="0"/>
              <a:t>‹#›</a:t>
            </a:fld>
            <a:endParaRPr lang="en-GB"/>
          </a:p>
        </p:txBody>
      </p:sp>
      <p:sp>
        <p:nvSpPr>
          <p:cNvPr id="12" name="Text Placeholder 11">
            <a:extLst>
              <a:ext uri="{FF2B5EF4-FFF2-40B4-BE49-F238E27FC236}">
                <a16:creationId xmlns:a16="http://schemas.microsoft.com/office/drawing/2014/main" id="{EFF72C42-726A-2349-B016-1B207DE6B40F}"/>
              </a:ext>
            </a:extLst>
          </p:cNvPr>
          <p:cNvSpPr>
            <a:spLocks noGrp="1"/>
          </p:cNvSpPr>
          <p:nvPr>
            <p:ph type="body" sz="quarter" idx="13" hasCustomPrompt="1"/>
          </p:nvPr>
        </p:nvSpPr>
        <p:spPr>
          <a:xfrm>
            <a:off x="624416" y="520699"/>
            <a:ext cx="10991851" cy="1015023"/>
          </a:xfrm>
        </p:spPr>
        <p:txBody>
          <a:bodyPr/>
          <a:lstStyle>
            <a:lvl1pPr marL="0" indent="0">
              <a:spcBef>
                <a:spcPts val="0"/>
              </a:spcBef>
              <a:buFontTx/>
              <a:buNone/>
              <a:defRPr sz="2400" b="1"/>
            </a:lvl1pPr>
            <a:lvl2pPr marL="0" indent="0">
              <a:spcBef>
                <a:spcPts val="0"/>
              </a:spcBef>
              <a:buFontTx/>
              <a:buNone/>
              <a:defRPr b="1">
                <a:solidFill>
                  <a:schemeClr val="bg2"/>
                </a:solidFill>
              </a:defRPr>
            </a:lvl2pPr>
          </a:lstStyle>
          <a:p>
            <a:pPr lvl="0"/>
            <a:r>
              <a:rPr lang="en-US"/>
              <a:t>[Title only]</a:t>
            </a:r>
          </a:p>
          <a:p>
            <a:pPr lvl="1"/>
            <a:r>
              <a:rPr lang="en-US"/>
              <a:t>Second level</a:t>
            </a:r>
            <a:endParaRPr lang="en-GB"/>
          </a:p>
        </p:txBody>
      </p:sp>
    </p:spTree>
    <p:extLst>
      <p:ext uri="{BB962C8B-B14F-4D97-AF65-F5344CB8AC3E}">
        <p14:creationId xmlns:p14="http://schemas.microsoft.com/office/powerpoint/2010/main" val="1691226183"/>
      </p:ext>
    </p:extLst>
  </p:cSld>
  <p:clrMapOvr>
    <a:masterClrMapping/>
  </p:clrMapOvr>
  <p:extLst>
    <p:ext uri="{DCECCB84-F9BA-43D5-87BE-67443E8EF086}">
      <p15:sldGuideLst xmlns:p15="http://schemas.microsoft.com/office/powerpoint/2012/main">
        <p15:guide id="1" orient="horz" pos="770">
          <p15:clr>
            <a:srgbClr val="FBAE40"/>
          </p15:clr>
        </p15:guide>
        <p15:guide id="2" pos="2835">
          <p15:clr>
            <a:srgbClr val="FBAE40"/>
          </p15:clr>
        </p15:guide>
        <p15:guide id="4" orient="horz" pos="2768">
          <p15:clr>
            <a:srgbClr val="FBAE40"/>
          </p15:clr>
        </p15:guide>
        <p15:guide id="5" pos="29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413" y="1631951"/>
            <a:ext cx="8160000" cy="42269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423649" y="6360668"/>
            <a:ext cx="385235" cy="254397"/>
          </a:xfrm>
        </p:spPr>
        <p:txBody>
          <a:bodyPr/>
          <a:lstStyle/>
          <a:p>
            <a:fld id="{9B2906C8-311F-2E42-8450-C27E8DB59718}" type="slidenum">
              <a:rPr lang="en-GB" smtClean="0"/>
              <a:t>‹#›</a:t>
            </a:fld>
            <a:endParaRPr lang="en-GB"/>
          </a:p>
        </p:txBody>
      </p:sp>
      <p:sp>
        <p:nvSpPr>
          <p:cNvPr id="12" name="Text Placeholder 11">
            <a:extLst>
              <a:ext uri="{FF2B5EF4-FFF2-40B4-BE49-F238E27FC236}">
                <a16:creationId xmlns:a16="http://schemas.microsoft.com/office/drawing/2014/main" id="{EFF72C42-726A-2349-B016-1B207DE6B40F}"/>
              </a:ext>
            </a:extLst>
          </p:cNvPr>
          <p:cNvSpPr>
            <a:spLocks noGrp="1"/>
          </p:cNvSpPr>
          <p:nvPr>
            <p:ph type="body" sz="quarter" idx="13" hasCustomPrompt="1"/>
          </p:nvPr>
        </p:nvSpPr>
        <p:spPr>
          <a:xfrm>
            <a:off x="624417" y="520699"/>
            <a:ext cx="8159751" cy="1015023"/>
          </a:xfrm>
        </p:spPr>
        <p:txBody>
          <a:bodyPr/>
          <a:lstStyle>
            <a:lvl1pPr marL="0" indent="0">
              <a:spcBef>
                <a:spcPts val="0"/>
              </a:spcBef>
              <a:buFontTx/>
              <a:buNone/>
              <a:defRPr sz="2400" b="1"/>
            </a:lvl1pPr>
            <a:lvl2pPr marL="0" indent="0">
              <a:spcBef>
                <a:spcPts val="0"/>
              </a:spcBef>
              <a:buFontTx/>
              <a:buNone/>
              <a:defRPr b="1">
                <a:solidFill>
                  <a:schemeClr val="bg2"/>
                </a:solidFill>
              </a:defRPr>
            </a:lvl2pPr>
          </a:lstStyle>
          <a:p>
            <a:pPr lvl="0"/>
            <a:r>
              <a:rPr lang="en-US"/>
              <a:t>[Title and content]</a:t>
            </a:r>
          </a:p>
          <a:p>
            <a:pPr lvl="1"/>
            <a:r>
              <a:rPr lang="en-US"/>
              <a:t>Second level</a:t>
            </a:r>
            <a:endParaRPr lang="en-GB"/>
          </a:p>
        </p:txBody>
      </p:sp>
    </p:spTree>
    <p:extLst>
      <p:ext uri="{BB962C8B-B14F-4D97-AF65-F5344CB8AC3E}">
        <p14:creationId xmlns:p14="http://schemas.microsoft.com/office/powerpoint/2010/main" val="1552388931"/>
      </p:ext>
    </p:extLst>
  </p:cSld>
  <p:clrMapOvr>
    <a:masterClrMapping/>
  </p:clrMapOvr>
  <p:extLst>
    <p:ext uri="{DCECCB84-F9BA-43D5-87BE-67443E8EF086}">
      <p15:sldGuideLst xmlns:p15="http://schemas.microsoft.com/office/powerpoint/2012/main">
        <p15:guide id="1" orient="horz" pos="770">
          <p15:clr>
            <a:srgbClr val="FBAE40"/>
          </p15:clr>
        </p15:guide>
        <p15:guide id="4" orient="horz" pos="2768">
          <p15:clr>
            <a:srgbClr val="FBAE40"/>
          </p15:clr>
        </p15:guide>
        <p15:guide id="5" pos="415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80DB601-3DBC-F045-B287-7393CD28F380}"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EAD13-5C79-2D42-AD22-CA0ED62283AE}" type="slidenum">
              <a:rPr lang="en-US" smtClean="0"/>
              <a:t>‹#›</a:t>
            </a:fld>
            <a:endParaRPr lang="en-US"/>
          </a:p>
        </p:txBody>
      </p:sp>
    </p:spTree>
    <p:extLst>
      <p:ext uri="{BB962C8B-B14F-4D97-AF65-F5344CB8AC3E}">
        <p14:creationId xmlns:p14="http://schemas.microsoft.com/office/powerpoint/2010/main" val="1301835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80DB601-3DBC-F045-B287-7393CD28F380}"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EAD13-5C79-2D42-AD22-CA0ED62283AE}" type="slidenum">
              <a:rPr lang="en-US" smtClean="0"/>
              <a:t>‹#›</a:t>
            </a:fld>
            <a:endParaRPr lang="en-US"/>
          </a:p>
        </p:txBody>
      </p:sp>
    </p:spTree>
    <p:extLst>
      <p:ext uri="{BB962C8B-B14F-4D97-AF65-F5344CB8AC3E}">
        <p14:creationId xmlns:p14="http://schemas.microsoft.com/office/powerpoint/2010/main" val="3776491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80DB601-3DBC-F045-B287-7393CD28F380}"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EAD13-5C79-2D42-AD22-CA0ED62283AE}" type="slidenum">
              <a:rPr lang="en-US" smtClean="0"/>
              <a:t>‹#›</a:t>
            </a:fld>
            <a:endParaRPr lang="en-US"/>
          </a:p>
        </p:txBody>
      </p:sp>
    </p:spTree>
    <p:extLst>
      <p:ext uri="{BB962C8B-B14F-4D97-AF65-F5344CB8AC3E}">
        <p14:creationId xmlns:p14="http://schemas.microsoft.com/office/powerpoint/2010/main" val="3568558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80DB601-3DBC-F045-B287-7393CD28F380}"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EAD13-5C79-2D42-AD22-CA0ED62283AE}" type="slidenum">
              <a:rPr lang="en-US" smtClean="0"/>
              <a:t>‹#›</a:t>
            </a:fld>
            <a:endParaRPr lang="en-US"/>
          </a:p>
        </p:txBody>
      </p:sp>
    </p:spTree>
    <p:extLst>
      <p:ext uri="{BB962C8B-B14F-4D97-AF65-F5344CB8AC3E}">
        <p14:creationId xmlns:p14="http://schemas.microsoft.com/office/powerpoint/2010/main" val="1454599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80DB601-3DBC-F045-B287-7393CD28F380}" type="datetimeFigureOut">
              <a:rPr lang="en-US" smtClean="0"/>
              <a:t>3/25/2021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8EAD13-5C79-2D42-AD22-CA0ED62283AE}" type="slidenum">
              <a:rPr lang="en-US" smtClean="0"/>
              <a:t>‹#›</a:t>
            </a:fld>
            <a:endParaRPr lang="en-US"/>
          </a:p>
        </p:txBody>
      </p:sp>
    </p:spTree>
    <p:extLst>
      <p:ext uri="{BB962C8B-B14F-4D97-AF65-F5344CB8AC3E}">
        <p14:creationId xmlns:p14="http://schemas.microsoft.com/office/powerpoint/2010/main" val="346971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4D331B-7DA0-E74C-B151-B4565BE2CDA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423649" y="6360668"/>
            <a:ext cx="385235" cy="254397"/>
          </a:xfrm>
        </p:spPr>
        <p:txBody>
          <a:bodyPr/>
          <a:lstStyle>
            <a:lvl1pPr>
              <a:defRPr>
                <a:solidFill>
                  <a:schemeClr val="bg1"/>
                </a:solidFill>
              </a:defRPr>
            </a:lvl1pPr>
          </a:lstStyle>
          <a:p>
            <a:fld id="{9B2906C8-311F-2E42-8450-C27E8DB59718}" type="slidenum">
              <a:rPr lang="en-GB" smtClean="0"/>
              <a:pPr/>
              <a:t>‹#›</a:t>
            </a:fld>
            <a:endParaRPr lang="en-GB"/>
          </a:p>
        </p:txBody>
      </p:sp>
      <p:sp>
        <p:nvSpPr>
          <p:cNvPr id="12" name="Text Placeholder 11">
            <a:extLst>
              <a:ext uri="{FF2B5EF4-FFF2-40B4-BE49-F238E27FC236}">
                <a16:creationId xmlns:a16="http://schemas.microsoft.com/office/drawing/2014/main" id="{EFF72C42-726A-2349-B016-1B207DE6B40F}"/>
              </a:ext>
            </a:extLst>
          </p:cNvPr>
          <p:cNvSpPr>
            <a:spLocks noGrp="1"/>
          </p:cNvSpPr>
          <p:nvPr>
            <p:ph type="body" sz="quarter" idx="13" hasCustomPrompt="1"/>
          </p:nvPr>
        </p:nvSpPr>
        <p:spPr>
          <a:xfrm>
            <a:off x="624416" y="520700"/>
            <a:ext cx="10991851" cy="825165"/>
          </a:xfrm>
        </p:spPr>
        <p:txBody>
          <a:bodyPr/>
          <a:lstStyle>
            <a:lvl1pPr marL="0" indent="0">
              <a:spcBef>
                <a:spcPts val="0"/>
              </a:spcBef>
              <a:buFontTx/>
              <a:buNone/>
              <a:defRPr sz="2400" b="1">
                <a:solidFill>
                  <a:schemeClr val="bg1"/>
                </a:solidFill>
              </a:defRPr>
            </a:lvl1pPr>
            <a:lvl2pPr marL="0" indent="0">
              <a:spcBef>
                <a:spcPts val="0"/>
              </a:spcBef>
              <a:buFontTx/>
              <a:buNone/>
              <a:defRPr b="1">
                <a:solidFill>
                  <a:schemeClr val="bg1"/>
                </a:solidFill>
              </a:defRPr>
            </a:lvl2pPr>
          </a:lstStyle>
          <a:p>
            <a:pPr lvl="0"/>
            <a:r>
              <a:rPr lang="en-US"/>
              <a:t>[Agenda]</a:t>
            </a:r>
          </a:p>
          <a:p>
            <a:pPr lvl="1"/>
            <a:r>
              <a:rPr lang="en-US"/>
              <a:t>Second level</a:t>
            </a:r>
            <a:endParaRPr lang="en-GB"/>
          </a:p>
        </p:txBody>
      </p:sp>
      <p:pic>
        <p:nvPicPr>
          <p:cNvPr id="7" name="Picture 6">
            <a:extLst>
              <a:ext uri="{FF2B5EF4-FFF2-40B4-BE49-F238E27FC236}">
                <a16:creationId xmlns:a16="http://schemas.microsoft.com/office/drawing/2014/main" id="{3E0A137A-D153-C644-AC85-EFD935B081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8650" y="6246451"/>
            <a:ext cx="761493" cy="249600"/>
          </a:xfrm>
          <a:prstGeom prst="rect">
            <a:avLst/>
          </a:prstGeom>
        </p:spPr>
      </p:pic>
    </p:spTree>
    <p:extLst>
      <p:ext uri="{BB962C8B-B14F-4D97-AF65-F5344CB8AC3E}">
        <p14:creationId xmlns:p14="http://schemas.microsoft.com/office/powerpoint/2010/main" val="1555739704"/>
      </p:ext>
    </p:extLst>
  </p:cSld>
  <p:clrMapOvr>
    <a:masterClrMapping/>
  </p:clrMapOvr>
  <p:extLst>
    <p:ext uri="{DCECCB84-F9BA-43D5-87BE-67443E8EF086}">
      <p15:sldGuideLst xmlns:p15="http://schemas.microsoft.com/office/powerpoint/2012/main">
        <p15:guide id="1" orient="horz" pos="770">
          <p15:clr>
            <a:srgbClr val="FBAE40"/>
          </p15:clr>
        </p15:guide>
        <p15:guide id="2" pos="2835">
          <p15:clr>
            <a:srgbClr val="FBAE40"/>
          </p15:clr>
        </p15:guide>
        <p15:guide id="3" pos="2948">
          <p15:clr>
            <a:srgbClr val="FBAE40"/>
          </p15:clr>
        </p15:guide>
        <p15:guide id="4" orient="horz" pos="276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80DB601-3DBC-F045-B287-7393CD28F380}" type="datetimeFigureOut">
              <a:rPr lang="en-US" smtClean="0"/>
              <a:t>3/25/2021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8EAD13-5C79-2D42-AD22-CA0ED62283AE}" type="slidenum">
              <a:rPr lang="en-US" smtClean="0"/>
              <a:t>‹#›</a:t>
            </a:fld>
            <a:endParaRPr lang="en-US"/>
          </a:p>
        </p:txBody>
      </p:sp>
    </p:spTree>
    <p:extLst>
      <p:ext uri="{BB962C8B-B14F-4D97-AF65-F5344CB8AC3E}">
        <p14:creationId xmlns:p14="http://schemas.microsoft.com/office/powerpoint/2010/main" val="2266726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DB601-3DBC-F045-B287-7393CD28F380}" type="datetimeFigureOut">
              <a:rPr lang="en-US" smtClean="0"/>
              <a:t>3/25/2021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8EAD13-5C79-2D42-AD22-CA0ED62283AE}" type="slidenum">
              <a:rPr lang="en-US" smtClean="0"/>
              <a:t>‹#›</a:t>
            </a:fld>
            <a:endParaRPr lang="en-US"/>
          </a:p>
        </p:txBody>
      </p:sp>
    </p:spTree>
    <p:extLst>
      <p:ext uri="{BB962C8B-B14F-4D97-AF65-F5344CB8AC3E}">
        <p14:creationId xmlns:p14="http://schemas.microsoft.com/office/powerpoint/2010/main" val="1095904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80DB601-3DBC-F045-B287-7393CD28F380}"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EAD13-5C79-2D42-AD22-CA0ED62283AE}" type="slidenum">
              <a:rPr lang="en-US" smtClean="0"/>
              <a:t>‹#›</a:t>
            </a:fld>
            <a:endParaRPr lang="en-US"/>
          </a:p>
        </p:txBody>
      </p:sp>
    </p:spTree>
    <p:extLst>
      <p:ext uri="{BB962C8B-B14F-4D97-AF65-F5344CB8AC3E}">
        <p14:creationId xmlns:p14="http://schemas.microsoft.com/office/powerpoint/2010/main" val="766236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80DB601-3DBC-F045-B287-7393CD28F380}"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EAD13-5C79-2D42-AD22-CA0ED62283AE}" type="slidenum">
              <a:rPr lang="en-US" smtClean="0"/>
              <a:t>‹#›</a:t>
            </a:fld>
            <a:endParaRPr lang="en-US"/>
          </a:p>
        </p:txBody>
      </p:sp>
    </p:spTree>
    <p:extLst>
      <p:ext uri="{BB962C8B-B14F-4D97-AF65-F5344CB8AC3E}">
        <p14:creationId xmlns:p14="http://schemas.microsoft.com/office/powerpoint/2010/main" val="1279561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80DB601-3DBC-F045-B287-7393CD28F380}"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EAD13-5C79-2D42-AD22-CA0ED62283AE}" type="slidenum">
              <a:rPr lang="en-US" smtClean="0"/>
              <a:t>‹#›</a:t>
            </a:fld>
            <a:endParaRPr lang="en-US"/>
          </a:p>
        </p:txBody>
      </p:sp>
    </p:spTree>
    <p:extLst>
      <p:ext uri="{BB962C8B-B14F-4D97-AF65-F5344CB8AC3E}">
        <p14:creationId xmlns:p14="http://schemas.microsoft.com/office/powerpoint/2010/main" val="40014752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80DB601-3DBC-F045-B287-7393CD28F380}"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EAD13-5C79-2D42-AD22-CA0ED62283AE}" type="slidenum">
              <a:rPr lang="en-US" smtClean="0"/>
              <a:t>‹#›</a:t>
            </a:fld>
            <a:endParaRPr lang="en-US"/>
          </a:p>
        </p:txBody>
      </p:sp>
    </p:spTree>
    <p:extLst>
      <p:ext uri="{BB962C8B-B14F-4D97-AF65-F5344CB8AC3E}">
        <p14:creationId xmlns:p14="http://schemas.microsoft.com/office/powerpoint/2010/main" val="1045437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tement slide">
    <p:bg>
      <p:bgPr>
        <a:solidFill>
          <a:srgbClr val="28D1C9"/>
        </a:solidFill>
        <a:effectLst/>
      </p:bgPr>
    </p:bg>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1B59AD82-9663-C148-95F8-49CCAD32556F}"/>
              </a:ext>
            </a:extLst>
          </p:cNvPr>
          <p:cNvSpPr>
            <a:spLocks noGrp="1"/>
          </p:cNvSpPr>
          <p:nvPr>
            <p:ph type="body" sz="quarter" idx="13" hasCustomPrompt="1"/>
          </p:nvPr>
        </p:nvSpPr>
        <p:spPr>
          <a:xfrm>
            <a:off x="624415" y="1611684"/>
            <a:ext cx="8155200" cy="2822251"/>
          </a:xfrm>
        </p:spPr>
        <p:txBody>
          <a:bodyPr/>
          <a:lstStyle>
            <a:lvl1pPr marL="0" indent="0">
              <a:spcBef>
                <a:spcPts val="0"/>
              </a:spcBef>
              <a:buFontTx/>
              <a:buNone/>
              <a:defRPr sz="2400" b="0">
                <a:solidFill>
                  <a:schemeClr val="bg1"/>
                </a:solidFill>
              </a:defRPr>
            </a:lvl1pPr>
            <a:lvl2pPr marL="0" indent="0">
              <a:spcBef>
                <a:spcPts val="800"/>
              </a:spcBef>
              <a:buFontTx/>
              <a:buNone/>
              <a:defRPr b="0">
                <a:solidFill>
                  <a:schemeClr val="tx1"/>
                </a:solidFill>
              </a:defRPr>
            </a:lvl2pPr>
          </a:lstStyle>
          <a:p>
            <a:pPr lvl="0"/>
            <a:r>
              <a:rPr lang="en-US"/>
              <a:t>[Statement slide] Highlight required text by manually applying bold and dark blue</a:t>
            </a:r>
            <a:endParaRPr lang="en-GB"/>
          </a:p>
        </p:txBody>
      </p:sp>
      <p:pic>
        <p:nvPicPr>
          <p:cNvPr id="6" name="Picture 5">
            <a:extLst>
              <a:ext uri="{FF2B5EF4-FFF2-40B4-BE49-F238E27FC236}">
                <a16:creationId xmlns:a16="http://schemas.microsoft.com/office/drawing/2014/main" id="{66D17E83-F449-8640-A3DB-01C51AD9FD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8649" y="6245891"/>
            <a:ext cx="763200" cy="250160"/>
          </a:xfrm>
          <a:prstGeom prst="rect">
            <a:avLst/>
          </a:prstGeom>
        </p:spPr>
      </p:pic>
    </p:spTree>
    <p:extLst>
      <p:ext uri="{BB962C8B-B14F-4D97-AF65-F5344CB8AC3E}">
        <p14:creationId xmlns:p14="http://schemas.microsoft.com/office/powerpoint/2010/main" val="3338526907"/>
      </p:ext>
    </p:extLst>
  </p:cSld>
  <p:clrMapOvr>
    <a:masterClrMapping/>
  </p:clrMapOvr>
  <p:extLst>
    <p:ext uri="{DCECCB84-F9BA-43D5-87BE-67443E8EF086}">
      <p15:sldGuideLst xmlns:p15="http://schemas.microsoft.com/office/powerpoint/2012/main">
        <p15:guide id="1" orient="horz" pos="770">
          <p15:clr>
            <a:srgbClr val="FBAE40"/>
          </p15:clr>
        </p15:guide>
        <p15:guide id="2" orient="horz" pos="276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v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CE79AB-A4F5-7347-B800-E0C83AE827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 Placeholder 11">
            <a:extLst>
              <a:ext uri="{FF2B5EF4-FFF2-40B4-BE49-F238E27FC236}">
                <a16:creationId xmlns:a16="http://schemas.microsoft.com/office/drawing/2014/main" id="{1B59AD82-9663-C148-95F8-49CCAD32556F}"/>
              </a:ext>
            </a:extLst>
          </p:cNvPr>
          <p:cNvSpPr>
            <a:spLocks noGrp="1"/>
          </p:cNvSpPr>
          <p:nvPr>
            <p:ph type="body" sz="quarter" idx="13" hasCustomPrompt="1"/>
          </p:nvPr>
        </p:nvSpPr>
        <p:spPr>
          <a:xfrm>
            <a:off x="624416" y="1598984"/>
            <a:ext cx="8155200" cy="2822251"/>
          </a:xfrm>
        </p:spPr>
        <p:txBody>
          <a:bodyPr/>
          <a:lstStyle>
            <a:lvl1pPr marL="0" indent="0">
              <a:spcBef>
                <a:spcPts val="0"/>
              </a:spcBef>
              <a:buFontTx/>
              <a:buNone/>
              <a:defRPr sz="2800" b="1">
                <a:solidFill>
                  <a:schemeClr val="tx1"/>
                </a:solidFill>
              </a:defRPr>
            </a:lvl1pPr>
            <a:lvl2pPr marL="0" indent="0">
              <a:spcBef>
                <a:spcPts val="800"/>
              </a:spcBef>
              <a:buFontTx/>
              <a:buNone/>
              <a:defRPr b="0">
                <a:solidFill>
                  <a:schemeClr val="tx1"/>
                </a:solidFill>
              </a:defRPr>
            </a:lvl2pPr>
          </a:lstStyle>
          <a:p>
            <a:pPr lvl="0"/>
            <a:r>
              <a:rPr lang="en-US"/>
              <a:t>[Divider slide v1]</a:t>
            </a:r>
          </a:p>
          <a:p>
            <a:pPr lvl="1"/>
            <a:r>
              <a:rPr lang="en-US"/>
              <a:t>Second level</a:t>
            </a:r>
            <a:endParaRPr lang="en-GB"/>
          </a:p>
        </p:txBody>
      </p:sp>
      <p:pic>
        <p:nvPicPr>
          <p:cNvPr id="8" name="Picture 7">
            <a:extLst>
              <a:ext uri="{FF2B5EF4-FFF2-40B4-BE49-F238E27FC236}">
                <a16:creationId xmlns:a16="http://schemas.microsoft.com/office/drawing/2014/main" id="{50529F0A-C02A-A24D-AC8A-E2B3DB780E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8649" y="6245891"/>
            <a:ext cx="763200" cy="250160"/>
          </a:xfrm>
          <a:prstGeom prst="rect">
            <a:avLst/>
          </a:prstGeom>
        </p:spPr>
      </p:pic>
    </p:spTree>
    <p:extLst>
      <p:ext uri="{BB962C8B-B14F-4D97-AF65-F5344CB8AC3E}">
        <p14:creationId xmlns:p14="http://schemas.microsoft.com/office/powerpoint/2010/main" val="2027567784"/>
      </p:ext>
    </p:extLst>
  </p:cSld>
  <p:clrMapOvr>
    <a:masterClrMapping/>
  </p:clrMapOvr>
  <p:extLst>
    <p:ext uri="{DCECCB84-F9BA-43D5-87BE-67443E8EF086}">
      <p15:sldGuideLst xmlns:p15="http://schemas.microsoft.com/office/powerpoint/2012/main">
        <p15:guide id="1" orient="horz" pos="770">
          <p15:clr>
            <a:srgbClr val="FBAE40"/>
          </p15:clr>
        </p15:guide>
        <p15:guide id="2" orient="horz" pos="276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v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27527D-11F7-B84A-AE89-C820388821A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ext Placeholder 11">
            <a:extLst>
              <a:ext uri="{FF2B5EF4-FFF2-40B4-BE49-F238E27FC236}">
                <a16:creationId xmlns:a16="http://schemas.microsoft.com/office/drawing/2014/main" id="{1B59AD82-9663-C148-95F8-49CCAD32556F}"/>
              </a:ext>
            </a:extLst>
          </p:cNvPr>
          <p:cNvSpPr>
            <a:spLocks noGrp="1"/>
          </p:cNvSpPr>
          <p:nvPr>
            <p:ph type="body" sz="quarter" idx="13" hasCustomPrompt="1"/>
          </p:nvPr>
        </p:nvSpPr>
        <p:spPr>
          <a:xfrm>
            <a:off x="624417" y="1598984"/>
            <a:ext cx="8159751" cy="2822251"/>
          </a:xfrm>
        </p:spPr>
        <p:txBody>
          <a:bodyPr/>
          <a:lstStyle>
            <a:lvl1pPr marL="0" indent="0">
              <a:spcBef>
                <a:spcPts val="0"/>
              </a:spcBef>
              <a:buFontTx/>
              <a:buNone/>
              <a:defRPr sz="2800" b="1">
                <a:solidFill>
                  <a:schemeClr val="bg2"/>
                </a:solidFill>
              </a:defRPr>
            </a:lvl1pPr>
            <a:lvl2pPr marL="0" indent="0">
              <a:spcBef>
                <a:spcPts val="800"/>
              </a:spcBef>
              <a:buFontTx/>
              <a:buNone/>
              <a:defRPr b="0">
                <a:solidFill>
                  <a:schemeClr val="bg2"/>
                </a:solidFill>
              </a:defRPr>
            </a:lvl2pPr>
          </a:lstStyle>
          <a:p>
            <a:pPr lvl="0"/>
            <a:r>
              <a:rPr lang="en-US"/>
              <a:t>[Divider slide v2]</a:t>
            </a:r>
          </a:p>
          <a:p>
            <a:pPr lvl="1"/>
            <a:r>
              <a:rPr lang="en-US"/>
              <a:t>Second level</a:t>
            </a:r>
            <a:endParaRPr lang="en-GB"/>
          </a:p>
        </p:txBody>
      </p:sp>
      <p:pic>
        <p:nvPicPr>
          <p:cNvPr id="7" name="Picture 6">
            <a:extLst>
              <a:ext uri="{FF2B5EF4-FFF2-40B4-BE49-F238E27FC236}">
                <a16:creationId xmlns:a16="http://schemas.microsoft.com/office/drawing/2014/main" id="{1AB71B16-D244-CC4D-9797-C6DEEA49C64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8650" y="6246451"/>
            <a:ext cx="761493" cy="249600"/>
          </a:xfrm>
          <a:prstGeom prst="rect">
            <a:avLst/>
          </a:prstGeom>
        </p:spPr>
      </p:pic>
    </p:spTree>
    <p:extLst>
      <p:ext uri="{BB962C8B-B14F-4D97-AF65-F5344CB8AC3E}">
        <p14:creationId xmlns:p14="http://schemas.microsoft.com/office/powerpoint/2010/main" val="712442984"/>
      </p:ext>
    </p:extLst>
  </p:cSld>
  <p:clrMapOvr>
    <a:masterClrMapping/>
  </p:clrMapOvr>
  <p:extLst>
    <p:ext uri="{DCECCB84-F9BA-43D5-87BE-67443E8EF086}">
      <p15:sldGuideLst xmlns:p15="http://schemas.microsoft.com/office/powerpoint/2012/main">
        <p15:guide id="1" orient="horz" pos="770">
          <p15:clr>
            <a:srgbClr val="FBAE40"/>
          </p15:clr>
        </p15:guide>
        <p15:guide id="2" orient="horz" pos="276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413" y="1631951"/>
            <a:ext cx="8160000" cy="42269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423649" y="6360668"/>
            <a:ext cx="385235" cy="254397"/>
          </a:xfrm>
        </p:spPr>
        <p:txBody>
          <a:bodyPr/>
          <a:lstStyle/>
          <a:p>
            <a:fld id="{9B2906C8-311F-2E42-8450-C27E8DB59718}" type="slidenum">
              <a:rPr lang="en-GB" smtClean="0"/>
              <a:t>‹#›</a:t>
            </a:fld>
            <a:endParaRPr lang="en-GB"/>
          </a:p>
        </p:txBody>
      </p:sp>
      <p:sp>
        <p:nvSpPr>
          <p:cNvPr id="12" name="Text Placeholder 11">
            <a:extLst>
              <a:ext uri="{FF2B5EF4-FFF2-40B4-BE49-F238E27FC236}">
                <a16:creationId xmlns:a16="http://schemas.microsoft.com/office/drawing/2014/main" id="{EFF72C42-726A-2349-B016-1B207DE6B40F}"/>
              </a:ext>
            </a:extLst>
          </p:cNvPr>
          <p:cNvSpPr>
            <a:spLocks noGrp="1"/>
          </p:cNvSpPr>
          <p:nvPr>
            <p:ph type="body" sz="quarter" idx="13" hasCustomPrompt="1"/>
          </p:nvPr>
        </p:nvSpPr>
        <p:spPr>
          <a:xfrm>
            <a:off x="624417" y="520699"/>
            <a:ext cx="8159751" cy="1015023"/>
          </a:xfrm>
        </p:spPr>
        <p:txBody>
          <a:bodyPr/>
          <a:lstStyle>
            <a:lvl1pPr marL="0" indent="0">
              <a:spcBef>
                <a:spcPts val="0"/>
              </a:spcBef>
              <a:buFontTx/>
              <a:buNone/>
              <a:defRPr sz="2400" b="1"/>
            </a:lvl1pPr>
            <a:lvl2pPr marL="0" indent="0">
              <a:spcBef>
                <a:spcPts val="0"/>
              </a:spcBef>
              <a:buFontTx/>
              <a:buNone/>
              <a:defRPr b="1">
                <a:solidFill>
                  <a:schemeClr val="bg2"/>
                </a:solidFill>
              </a:defRPr>
            </a:lvl2pPr>
          </a:lstStyle>
          <a:p>
            <a:pPr lvl="0"/>
            <a:r>
              <a:rPr lang="en-US"/>
              <a:t>[Title and content]</a:t>
            </a:r>
          </a:p>
          <a:p>
            <a:pPr lvl="1"/>
            <a:r>
              <a:rPr lang="en-US"/>
              <a:t>Second level</a:t>
            </a:r>
            <a:endParaRPr lang="en-GB"/>
          </a:p>
        </p:txBody>
      </p:sp>
    </p:spTree>
    <p:extLst>
      <p:ext uri="{BB962C8B-B14F-4D97-AF65-F5344CB8AC3E}">
        <p14:creationId xmlns:p14="http://schemas.microsoft.com/office/powerpoint/2010/main" val="1298014182"/>
      </p:ext>
    </p:extLst>
  </p:cSld>
  <p:clrMapOvr>
    <a:masterClrMapping/>
  </p:clrMapOvr>
  <p:extLst>
    <p:ext uri="{DCECCB84-F9BA-43D5-87BE-67443E8EF086}">
      <p15:sldGuideLst xmlns:p15="http://schemas.microsoft.com/office/powerpoint/2012/main">
        <p15:guide id="1" orient="horz" pos="770">
          <p15:clr>
            <a:srgbClr val="FBAE40"/>
          </p15:clr>
        </p15:guide>
        <p15:guide id="4" orient="horz" pos="2768">
          <p15:clr>
            <a:srgbClr val="FBAE40"/>
          </p15:clr>
        </p15:guide>
        <p15:guide id="5" pos="415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416" y="1631951"/>
            <a:ext cx="5376333" cy="42269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423649" y="6360668"/>
            <a:ext cx="385235" cy="254397"/>
          </a:xfrm>
        </p:spPr>
        <p:txBody>
          <a:bodyPr/>
          <a:lstStyle/>
          <a:p>
            <a:fld id="{9B2906C8-311F-2E42-8450-C27E8DB59718}" type="slidenum">
              <a:rPr lang="en-GB" smtClean="0"/>
              <a:t>‹#›</a:t>
            </a:fld>
            <a:endParaRPr lang="en-GB"/>
          </a:p>
        </p:txBody>
      </p:sp>
      <p:sp>
        <p:nvSpPr>
          <p:cNvPr id="12" name="Text Placeholder 11">
            <a:extLst>
              <a:ext uri="{FF2B5EF4-FFF2-40B4-BE49-F238E27FC236}">
                <a16:creationId xmlns:a16="http://schemas.microsoft.com/office/drawing/2014/main" id="{EFF72C42-726A-2349-B016-1B207DE6B40F}"/>
              </a:ext>
            </a:extLst>
          </p:cNvPr>
          <p:cNvSpPr>
            <a:spLocks noGrp="1"/>
          </p:cNvSpPr>
          <p:nvPr>
            <p:ph type="body" sz="quarter" idx="13" hasCustomPrompt="1"/>
          </p:nvPr>
        </p:nvSpPr>
        <p:spPr>
          <a:xfrm>
            <a:off x="624416" y="520699"/>
            <a:ext cx="10991851" cy="1015023"/>
          </a:xfrm>
        </p:spPr>
        <p:txBody>
          <a:bodyPr/>
          <a:lstStyle>
            <a:lvl1pPr marL="0" indent="0">
              <a:spcBef>
                <a:spcPts val="0"/>
              </a:spcBef>
              <a:buFontTx/>
              <a:buNone/>
              <a:defRPr sz="2400" b="1"/>
            </a:lvl1pPr>
            <a:lvl2pPr marL="0" indent="0">
              <a:spcBef>
                <a:spcPts val="0"/>
              </a:spcBef>
              <a:buFontTx/>
              <a:buNone/>
              <a:defRPr b="1">
                <a:solidFill>
                  <a:schemeClr val="bg2"/>
                </a:solidFill>
              </a:defRPr>
            </a:lvl2pPr>
          </a:lstStyle>
          <a:p>
            <a:pPr lvl="0"/>
            <a:r>
              <a:rPr lang="en-US"/>
              <a:t>[Two content]</a:t>
            </a:r>
          </a:p>
          <a:p>
            <a:pPr lvl="1"/>
            <a:r>
              <a:rPr lang="en-US"/>
              <a:t>Second level</a:t>
            </a:r>
            <a:endParaRPr lang="en-GB"/>
          </a:p>
        </p:txBody>
      </p:sp>
      <p:sp>
        <p:nvSpPr>
          <p:cNvPr id="5" name="Content Placeholder 2">
            <a:extLst>
              <a:ext uri="{FF2B5EF4-FFF2-40B4-BE49-F238E27FC236}">
                <a16:creationId xmlns:a16="http://schemas.microsoft.com/office/drawing/2014/main" id="{90AF1F2F-D494-8341-985C-31DC1B2E79DE}"/>
              </a:ext>
            </a:extLst>
          </p:cNvPr>
          <p:cNvSpPr>
            <a:spLocks noGrp="1"/>
          </p:cNvSpPr>
          <p:nvPr>
            <p:ph idx="14"/>
          </p:nvPr>
        </p:nvSpPr>
        <p:spPr>
          <a:xfrm>
            <a:off x="6239934" y="1631951"/>
            <a:ext cx="5376333" cy="42269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8889614"/>
      </p:ext>
    </p:extLst>
  </p:cSld>
  <p:clrMapOvr>
    <a:masterClrMapping/>
  </p:clrMapOvr>
  <p:extLst>
    <p:ext uri="{DCECCB84-F9BA-43D5-87BE-67443E8EF086}">
      <p15:sldGuideLst xmlns:p15="http://schemas.microsoft.com/office/powerpoint/2012/main">
        <p15:guide id="1" orient="horz" pos="770">
          <p15:clr>
            <a:srgbClr val="FBAE40"/>
          </p15:clr>
        </p15:guide>
        <p15:guide id="2" pos="2835">
          <p15:clr>
            <a:srgbClr val="FBAE40"/>
          </p15:clr>
        </p15:guide>
        <p15:guide id="3" pos="2948">
          <p15:clr>
            <a:srgbClr val="FBAE40"/>
          </p15:clr>
        </p15:guide>
        <p15:guide id="4" orient="horz" pos="276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79B5B8D9-90E9-BF4D-B710-11A72F48B94B}"/>
              </a:ext>
            </a:extLst>
          </p:cNvPr>
          <p:cNvSpPr>
            <a:spLocks noGrp="1"/>
          </p:cNvSpPr>
          <p:nvPr>
            <p:ph idx="16" hasCustomPrompt="1"/>
          </p:nvPr>
        </p:nvSpPr>
        <p:spPr>
          <a:xfrm>
            <a:off x="6239933" y="0"/>
            <a:ext cx="5952067" cy="6858000"/>
          </a:xfrm>
        </p:spPr>
        <p:txBody>
          <a:bodyPr/>
          <a:lstStyle>
            <a:lvl1pPr marL="0" indent="0">
              <a:buNone/>
              <a:defRPr/>
            </a:lvl1pPr>
          </a:lstStyle>
          <a:p>
            <a:pPr lvl="0"/>
            <a:r>
              <a:rPr lang="en-US"/>
              <a:t>Only use this placeholder for </a:t>
            </a:r>
            <a:r>
              <a:rPr lang="en-GB"/>
              <a:t>a table, chart, Smart Art graphic, picture or movie by simply clicking on the relevant icon within the placeholder. </a:t>
            </a:r>
            <a:r>
              <a:rPr lang="en-US"/>
              <a:t>Strictly no body copy.</a:t>
            </a:r>
          </a:p>
        </p:txBody>
      </p:sp>
      <p:sp>
        <p:nvSpPr>
          <p:cNvPr id="3" name="Content Placeholder 2"/>
          <p:cNvSpPr>
            <a:spLocks noGrp="1"/>
          </p:cNvSpPr>
          <p:nvPr>
            <p:ph idx="1"/>
          </p:nvPr>
        </p:nvSpPr>
        <p:spPr>
          <a:xfrm>
            <a:off x="624416" y="1631951"/>
            <a:ext cx="5376333" cy="42269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423649" y="6360668"/>
            <a:ext cx="385235" cy="254397"/>
          </a:xfrm>
        </p:spPr>
        <p:txBody>
          <a:bodyPr/>
          <a:lstStyle/>
          <a:p>
            <a:fld id="{9B2906C8-311F-2E42-8450-C27E8DB59718}" type="slidenum">
              <a:rPr lang="en-GB" smtClean="0"/>
              <a:t>‹#›</a:t>
            </a:fld>
            <a:endParaRPr lang="en-GB"/>
          </a:p>
        </p:txBody>
      </p:sp>
      <p:sp>
        <p:nvSpPr>
          <p:cNvPr id="12" name="Text Placeholder 11">
            <a:extLst>
              <a:ext uri="{FF2B5EF4-FFF2-40B4-BE49-F238E27FC236}">
                <a16:creationId xmlns:a16="http://schemas.microsoft.com/office/drawing/2014/main" id="{EFF72C42-726A-2349-B016-1B207DE6B40F}"/>
              </a:ext>
            </a:extLst>
          </p:cNvPr>
          <p:cNvSpPr>
            <a:spLocks noGrp="1"/>
          </p:cNvSpPr>
          <p:nvPr>
            <p:ph type="body" sz="quarter" idx="13" hasCustomPrompt="1"/>
          </p:nvPr>
        </p:nvSpPr>
        <p:spPr>
          <a:xfrm>
            <a:off x="624416" y="520699"/>
            <a:ext cx="5376333" cy="1015023"/>
          </a:xfrm>
        </p:spPr>
        <p:txBody>
          <a:bodyPr/>
          <a:lstStyle>
            <a:lvl1pPr marL="0" indent="0">
              <a:spcBef>
                <a:spcPts val="0"/>
              </a:spcBef>
              <a:buFontTx/>
              <a:buNone/>
              <a:defRPr sz="2400" b="1"/>
            </a:lvl1pPr>
            <a:lvl2pPr marL="0" indent="0">
              <a:spcBef>
                <a:spcPts val="0"/>
              </a:spcBef>
              <a:buFontTx/>
              <a:buNone/>
              <a:defRPr b="1">
                <a:solidFill>
                  <a:schemeClr val="bg2"/>
                </a:solidFill>
              </a:defRPr>
            </a:lvl2pPr>
          </a:lstStyle>
          <a:p>
            <a:pPr lvl="0"/>
            <a:r>
              <a:rPr lang="en-US"/>
              <a:t>[Text and image]</a:t>
            </a:r>
          </a:p>
          <a:p>
            <a:pPr lvl="1"/>
            <a:r>
              <a:rPr lang="en-US"/>
              <a:t>Second level</a:t>
            </a:r>
            <a:endParaRPr lang="en-GB"/>
          </a:p>
        </p:txBody>
      </p:sp>
    </p:spTree>
    <p:extLst>
      <p:ext uri="{BB962C8B-B14F-4D97-AF65-F5344CB8AC3E}">
        <p14:creationId xmlns:p14="http://schemas.microsoft.com/office/powerpoint/2010/main" val="465255273"/>
      </p:ext>
    </p:extLst>
  </p:cSld>
  <p:clrMapOvr>
    <a:masterClrMapping/>
  </p:clrMapOvr>
  <p:extLst>
    <p:ext uri="{DCECCB84-F9BA-43D5-87BE-67443E8EF086}">
      <p15:sldGuideLst xmlns:p15="http://schemas.microsoft.com/office/powerpoint/2012/main">
        <p15:guide id="1" orient="horz" pos="770">
          <p15:clr>
            <a:srgbClr val="FBAE40"/>
          </p15:clr>
        </p15:guide>
        <p15:guide id="2" pos="2835">
          <p15:clr>
            <a:srgbClr val="FBAE40"/>
          </p15:clr>
        </p15:guide>
        <p15:guide id="3" pos="2948">
          <p15:clr>
            <a:srgbClr val="FBAE40"/>
          </p15:clr>
        </p15:guide>
        <p15:guide id="4" orient="horz" pos="276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423649" y="6360668"/>
            <a:ext cx="385235" cy="254397"/>
          </a:xfrm>
        </p:spPr>
        <p:txBody>
          <a:bodyPr/>
          <a:lstStyle/>
          <a:p>
            <a:fld id="{9B2906C8-311F-2E42-8450-C27E8DB59718}" type="slidenum">
              <a:rPr lang="en-GB" smtClean="0"/>
              <a:t>‹#›</a:t>
            </a:fld>
            <a:endParaRPr lang="en-GB"/>
          </a:p>
        </p:txBody>
      </p:sp>
      <p:sp>
        <p:nvSpPr>
          <p:cNvPr id="12" name="Text Placeholder 11">
            <a:extLst>
              <a:ext uri="{FF2B5EF4-FFF2-40B4-BE49-F238E27FC236}">
                <a16:creationId xmlns:a16="http://schemas.microsoft.com/office/drawing/2014/main" id="{EFF72C42-726A-2349-B016-1B207DE6B40F}"/>
              </a:ext>
            </a:extLst>
          </p:cNvPr>
          <p:cNvSpPr>
            <a:spLocks noGrp="1"/>
          </p:cNvSpPr>
          <p:nvPr>
            <p:ph type="body" sz="quarter" idx="13" hasCustomPrompt="1"/>
          </p:nvPr>
        </p:nvSpPr>
        <p:spPr>
          <a:xfrm>
            <a:off x="624416" y="520699"/>
            <a:ext cx="10991851" cy="1015023"/>
          </a:xfrm>
        </p:spPr>
        <p:txBody>
          <a:bodyPr/>
          <a:lstStyle>
            <a:lvl1pPr marL="0" indent="0">
              <a:spcBef>
                <a:spcPts val="0"/>
              </a:spcBef>
              <a:buFontTx/>
              <a:buNone/>
              <a:defRPr sz="2400" b="1"/>
            </a:lvl1pPr>
            <a:lvl2pPr marL="0" indent="0">
              <a:spcBef>
                <a:spcPts val="0"/>
              </a:spcBef>
              <a:buFontTx/>
              <a:buNone/>
              <a:defRPr b="1">
                <a:solidFill>
                  <a:schemeClr val="bg2"/>
                </a:solidFill>
              </a:defRPr>
            </a:lvl2pPr>
          </a:lstStyle>
          <a:p>
            <a:pPr lvl="0"/>
            <a:r>
              <a:rPr lang="en-US"/>
              <a:t>[Title only]</a:t>
            </a:r>
          </a:p>
          <a:p>
            <a:pPr lvl="1"/>
            <a:r>
              <a:rPr lang="en-US"/>
              <a:t>Second level</a:t>
            </a:r>
            <a:endParaRPr lang="en-GB"/>
          </a:p>
        </p:txBody>
      </p:sp>
    </p:spTree>
    <p:extLst>
      <p:ext uri="{BB962C8B-B14F-4D97-AF65-F5344CB8AC3E}">
        <p14:creationId xmlns:p14="http://schemas.microsoft.com/office/powerpoint/2010/main" val="1148477623"/>
      </p:ext>
    </p:extLst>
  </p:cSld>
  <p:clrMapOvr>
    <a:masterClrMapping/>
  </p:clrMapOvr>
  <p:extLst>
    <p:ext uri="{DCECCB84-F9BA-43D5-87BE-67443E8EF086}">
      <p15:sldGuideLst xmlns:p15="http://schemas.microsoft.com/office/powerpoint/2012/main">
        <p15:guide id="1" orient="horz" pos="770">
          <p15:clr>
            <a:srgbClr val="FBAE40"/>
          </p15:clr>
        </p15:guide>
        <p15:guide id="2" pos="2835">
          <p15:clr>
            <a:srgbClr val="FBAE40"/>
          </p15:clr>
        </p15:guide>
        <p15:guide id="4" orient="horz" pos="2768">
          <p15:clr>
            <a:srgbClr val="FBAE40"/>
          </p15:clr>
        </p15:guide>
        <p15:guide id="5" pos="294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417" y="520699"/>
            <a:ext cx="10991849" cy="1015023"/>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624416" y="1631951"/>
            <a:ext cx="5376333" cy="422698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423649" y="6360668"/>
            <a:ext cx="385235" cy="365125"/>
          </a:xfrm>
          <a:prstGeom prst="rect">
            <a:avLst/>
          </a:prstGeom>
        </p:spPr>
        <p:txBody>
          <a:bodyPr vert="horz" lIns="0" tIns="0" rIns="0" bIns="0" rtlCol="0" anchor="t" anchorCtr="0"/>
          <a:lstStyle>
            <a:lvl1pPr algn="r">
              <a:defRPr sz="1067">
                <a:solidFill>
                  <a:schemeClr val="tx1"/>
                </a:solidFill>
              </a:defRPr>
            </a:lvl1pPr>
          </a:lstStyle>
          <a:p>
            <a:fld id="{9B2906C8-311F-2E42-8450-C27E8DB59718}" type="slidenum">
              <a:rPr lang="en-GB" smtClean="0"/>
              <a:pPr/>
              <a:t>‹#›</a:t>
            </a:fld>
            <a:endParaRPr lang="en-GB"/>
          </a:p>
        </p:txBody>
      </p:sp>
      <p:pic>
        <p:nvPicPr>
          <p:cNvPr id="12" name="Picture 11">
            <a:extLst>
              <a:ext uri="{FF2B5EF4-FFF2-40B4-BE49-F238E27FC236}">
                <a16:creationId xmlns:a16="http://schemas.microsoft.com/office/drawing/2014/main" id="{1F53C240-A8F9-4F4F-B75C-D32B7FE1413A}"/>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28650" y="6246451"/>
            <a:ext cx="761493" cy="249600"/>
          </a:xfrm>
          <a:prstGeom prst="rect">
            <a:avLst/>
          </a:prstGeom>
        </p:spPr>
      </p:pic>
    </p:spTree>
    <p:extLst>
      <p:ext uri="{BB962C8B-B14F-4D97-AF65-F5344CB8AC3E}">
        <p14:creationId xmlns:p14="http://schemas.microsoft.com/office/powerpoint/2010/main" val="2719594570"/>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5" r:id="rId11"/>
    <p:sldLayoutId id="2147483893" r:id="rId12"/>
    <p:sldLayoutId id="2147483894" r:id="rId13"/>
    <p:sldLayoutId id="2147483896" r:id="rId14"/>
  </p:sldLayoutIdLst>
  <p:hf hdr="0" ftr="0" dt="0"/>
  <p:txStyles>
    <p:titleStyle>
      <a:lvl1pPr algn="l" defTabSz="914377" rtl="0" eaLnBrk="1" latinLnBrk="0" hangingPunct="1">
        <a:lnSpc>
          <a:spcPct val="100000"/>
        </a:lnSpc>
        <a:spcBef>
          <a:spcPct val="0"/>
        </a:spcBef>
        <a:buNone/>
        <a:defRPr sz="2400" b="1" kern="1200">
          <a:solidFill>
            <a:schemeClr val="tx1"/>
          </a:solidFill>
          <a:latin typeface="+mj-lt"/>
          <a:ea typeface="+mj-ea"/>
          <a:cs typeface="+mj-cs"/>
        </a:defRPr>
      </a:lvl1pPr>
    </p:titleStyle>
    <p:bodyStyle>
      <a:lvl1pPr marL="143996" indent="-143996" algn="l" defTabSz="914377" rtl="0" eaLnBrk="1" latinLnBrk="0" hangingPunct="1">
        <a:lnSpc>
          <a:spcPct val="100000"/>
        </a:lnSpc>
        <a:spcBef>
          <a:spcPts val="2133"/>
        </a:spcBef>
        <a:buFont typeface="Arial" panose="020B0604020202020204" pitchFamily="34" charset="0"/>
        <a:buChar char="•"/>
        <a:defRPr sz="1733" kern="1200">
          <a:solidFill>
            <a:schemeClr val="tx1"/>
          </a:solidFill>
          <a:latin typeface="+mn-lt"/>
          <a:ea typeface="+mn-ea"/>
          <a:cs typeface="+mn-cs"/>
        </a:defRPr>
      </a:lvl1pPr>
      <a:lvl2pPr marL="335992" indent="-191995" algn="l" defTabSz="914377" rtl="0" eaLnBrk="1" latinLnBrk="0" hangingPunct="1">
        <a:lnSpc>
          <a:spcPct val="100000"/>
        </a:lnSpc>
        <a:spcBef>
          <a:spcPts val="1067"/>
        </a:spcBef>
        <a:buFont typeface="System Font Regular"/>
        <a:buChar char="–"/>
        <a:defRPr sz="1733" kern="1200">
          <a:solidFill>
            <a:schemeClr val="tx1"/>
          </a:solidFill>
          <a:latin typeface="+mn-lt"/>
          <a:ea typeface="+mn-ea"/>
          <a:cs typeface="+mn-cs"/>
        </a:defRPr>
      </a:lvl2pPr>
      <a:lvl3pPr marL="527987" indent="-191995" algn="l" defTabSz="914377" rtl="0" eaLnBrk="1" latinLnBrk="0" hangingPunct="1">
        <a:lnSpc>
          <a:spcPct val="100000"/>
        </a:lnSpc>
        <a:spcBef>
          <a:spcPts val="1067"/>
        </a:spcBef>
        <a:buFont typeface="System Font Regular"/>
        <a:buChar char="–"/>
        <a:defRPr sz="1733" kern="1200">
          <a:solidFill>
            <a:schemeClr val="tx1"/>
          </a:solidFill>
          <a:latin typeface="+mn-lt"/>
          <a:ea typeface="+mn-ea"/>
          <a:cs typeface="+mn-cs"/>
        </a:defRPr>
      </a:lvl3pPr>
      <a:lvl4pPr marL="719982" indent="-191995" algn="l" defTabSz="914377" rtl="0" eaLnBrk="1" latinLnBrk="0" hangingPunct="1">
        <a:lnSpc>
          <a:spcPct val="100000"/>
        </a:lnSpc>
        <a:spcBef>
          <a:spcPts val="1067"/>
        </a:spcBef>
        <a:buFont typeface="System Font Regular"/>
        <a:buChar char="–"/>
        <a:defRPr sz="1733" kern="1200">
          <a:solidFill>
            <a:schemeClr val="tx1"/>
          </a:solidFill>
          <a:latin typeface="+mn-lt"/>
          <a:ea typeface="+mn-ea"/>
          <a:cs typeface="+mn-cs"/>
        </a:defRPr>
      </a:lvl4pPr>
      <a:lvl5pPr marL="0" indent="0" algn="l" defTabSz="914377" rtl="0" eaLnBrk="1" latinLnBrk="0" hangingPunct="1">
        <a:lnSpc>
          <a:spcPct val="100000"/>
        </a:lnSpc>
        <a:spcBef>
          <a:spcPts val="1067"/>
        </a:spcBef>
        <a:buFontTx/>
        <a:buNone/>
        <a:defRPr sz="1333"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70">
          <p15:clr>
            <a:srgbClr val="F26B43"/>
          </p15:clr>
        </p15:guide>
        <p15:guide id="2" pos="295">
          <p15:clr>
            <a:srgbClr val="F26B43"/>
          </p15:clr>
        </p15:guide>
        <p15:guide id="3" orient="horz" pos="282">
          <p15:clr>
            <a:srgbClr val="F26B43"/>
          </p15:clr>
        </p15:guide>
        <p15:guide id="4" pos="5488">
          <p15:clr>
            <a:srgbClr val="F26B43"/>
          </p15:clr>
        </p15:guide>
        <p15:guide id="9" orient="horz" pos="30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DB601-3DBC-F045-B287-7393CD28F380}" type="datetimeFigureOut">
              <a:rPr lang="en-US" smtClean="0"/>
              <a:t>3/25/2021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EAD13-5C79-2D42-AD22-CA0ED62283AE}" type="slidenum">
              <a:rPr lang="en-US" smtClean="0"/>
              <a:t>‹#›</a:t>
            </a:fld>
            <a:endParaRPr lang="en-US"/>
          </a:p>
        </p:txBody>
      </p:sp>
    </p:spTree>
    <p:extLst>
      <p:ext uri="{BB962C8B-B14F-4D97-AF65-F5344CB8AC3E}">
        <p14:creationId xmlns:p14="http://schemas.microsoft.com/office/powerpoint/2010/main" val="286698771"/>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hyperlink" Target="http://cic.org.uk/setting-the-bar-annexes.php" TargetMode="External"/><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hyperlink" Target="http://cic.org.uk/admin/resources/annex-8a-safer-people-safer-homes-building-safety-management.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emf"/><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jpeg"/><Relationship Id="rId1" Type="http://schemas.openxmlformats.org/officeDocument/2006/relationships/slideLayout" Target="../slideLayouts/slideLayout11.xml"/><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9.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068B194-D784-497D-B846-8B4CDD078BE7}"/>
              </a:ext>
            </a:extLst>
          </p:cNvPr>
          <p:cNvSpPr txBox="1"/>
          <p:nvPr/>
        </p:nvSpPr>
        <p:spPr>
          <a:xfrm>
            <a:off x="548839" y="1867320"/>
            <a:ext cx="9326681" cy="1846659"/>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GB" sz="2800" b="1" dirty="0">
                <a:latin typeface="+mj-lt"/>
              </a:rPr>
              <a:t>The Building Safety Manager: role, competences and certification </a:t>
            </a:r>
          </a:p>
          <a:p>
            <a:endParaRPr lang="en-GB" sz="2800" b="1"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12pm, Wednesday 3 February 2021</a:t>
            </a:r>
          </a:p>
        </p:txBody>
      </p:sp>
      <p:pic>
        <p:nvPicPr>
          <p:cNvPr id="5" name="Picture 4" descr="A close up of a sign&#10;&#10;Description automatically generated">
            <a:extLst>
              <a:ext uri="{FF2B5EF4-FFF2-40B4-BE49-F238E27FC236}">
                <a16:creationId xmlns:a16="http://schemas.microsoft.com/office/drawing/2014/main" id="{601F3864-B12F-4D5F-B127-5519633C8C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4410" y="4814105"/>
            <a:ext cx="2051215" cy="1379353"/>
          </a:xfrm>
          <a:prstGeom prst="rect">
            <a:avLst/>
          </a:prstGeom>
        </p:spPr>
      </p:pic>
    </p:spTree>
    <p:extLst>
      <p:ext uri="{BB962C8B-B14F-4D97-AF65-F5344CB8AC3E}">
        <p14:creationId xmlns:p14="http://schemas.microsoft.com/office/powerpoint/2010/main" val="31560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 up of a logo&#10;&#10;Description automatically generated">
            <a:extLst>
              <a:ext uri="{FF2B5EF4-FFF2-40B4-BE49-F238E27FC236}">
                <a16:creationId xmlns:a16="http://schemas.microsoft.com/office/drawing/2014/main" id="{55C49325-7910-4BBC-8513-8162632E67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933" y="-2296"/>
            <a:ext cx="12192000" cy="6856781"/>
          </a:xfrm>
          <a:prstGeom prst="rect">
            <a:avLst/>
          </a:prstGeom>
        </p:spPr>
      </p:pic>
      <p:pic>
        <p:nvPicPr>
          <p:cNvPr id="13" name="Picture 12" descr="A close up of a sign&#10;&#10;Description automatically generated">
            <a:extLst>
              <a:ext uri="{FF2B5EF4-FFF2-40B4-BE49-F238E27FC236}">
                <a16:creationId xmlns:a16="http://schemas.microsoft.com/office/drawing/2014/main" id="{E8B4678B-7079-47AC-8856-9D94D58E0C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4410" y="4814105"/>
            <a:ext cx="2051215" cy="1379353"/>
          </a:xfrm>
          <a:prstGeom prst="rect">
            <a:avLst/>
          </a:prstGeom>
        </p:spPr>
      </p:pic>
      <p:sp>
        <p:nvSpPr>
          <p:cNvPr id="14" name="TextBox 13">
            <a:extLst>
              <a:ext uri="{FF2B5EF4-FFF2-40B4-BE49-F238E27FC236}">
                <a16:creationId xmlns:a16="http://schemas.microsoft.com/office/drawing/2014/main" id="{23ADE230-093B-44F6-9125-9174B5019F87}"/>
              </a:ext>
            </a:extLst>
          </p:cNvPr>
          <p:cNvSpPr txBox="1"/>
          <p:nvPr/>
        </p:nvSpPr>
        <p:spPr>
          <a:xfrm>
            <a:off x="602131" y="1333216"/>
            <a:ext cx="11073403" cy="184685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GB" sz="2667" b="1" dirty="0">
                <a:latin typeface="+mj-lt"/>
              </a:rPr>
              <a:t>To ask a question or share your case studies and best practice with us, please email:</a:t>
            </a:r>
          </a:p>
          <a:p>
            <a:endParaRPr lang="en-GB" sz="3200" dirty="0">
              <a:latin typeface="+mj-lt"/>
            </a:endParaRPr>
          </a:p>
          <a:p>
            <a:r>
              <a:rPr lang="en-GB" sz="2667" dirty="0">
                <a:latin typeface="+mj-lt"/>
              </a:rPr>
              <a:t>policy@iwfm.org.uk</a:t>
            </a:r>
          </a:p>
        </p:txBody>
      </p:sp>
    </p:spTree>
    <p:extLst>
      <p:ext uri="{BB962C8B-B14F-4D97-AF65-F5344CB8AC3E}">
        <p14:creationId xmlns:p14="http://schemas.microsoft.com/office/powerpoint/2010/main" val="330359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089F7B-2366-4B3F-942C-AF5B1E396483}"/>
              </a:ext>
            </a:extLst>
          </p:cNvPr>
          <p:cNvPicPr>
            <a:picLocks noChangeAspect="1"/>
          </p:cNvPicPr>
          <p:nvPr/>
        </p:nvPicPr>
        <p:blipFill>
          <a:blip r:embed="rId4"/>
          <a:srcRect/>
          <a:stretch/>
        </p:blipFill>
        <p:spPr>
          <a:xfrm>
            <a:off x="0" y="0"/>
            <a:ext cx="12192000" cy="8229600"/>
          </a:xfrm>
          <a:prstGeom prst="rect">
            <a:avLst/>
          </a:prstGeom>
        </p:spPr>
      </p:pic>
      <p:sp>
        <p:nvSpPr>
          <p:cNvPr id="8" name="TextBox 7">
            <a:extLst>
              <a:ext uri="{FF2B5EF4-FFF2-40B4-BE49-F238E27FC236}">
                <a16:creationId xmlns:a16="http://schemas.microsoft.com/office/drawing/2014/main" id="{CDB242A3-D769-481D-BDBA-27095B7ACF52}"/>
              </a:ext>
            </a:extLst>
          </p:cNvPr>
          <p:cNvSpPr txBox="1"/>
          <p:nvPr/>
        </p:nvSpPr>
        <p:spPr>
          <a:xfrm>
            <a:off x="3480033" y="5846243"/>
            <a:ext cx="6993467" cy="410433"/>
          </a:xfrm>
          <a:prstGeom prst="rect">
            <a:avLst/>
          </a:prstGeom>
          <a:noFill/>
        </p:spPr>
        <p:txBody>
          <a:bodyPr wrap="square" tIns="0" bIns="0" rtlCol="0">
            <a:spAutoFit/>
          </a:bodyPr>
          <a:lstStyle/>
          <a:p>
            <a:r>
              <a:rPr lang="en-GB" sz="2667" dirty="0"/>
              <a:t>iwfm.org.uk/coronavirus-resources.html</a:t>
            </a:r>
          </a:p>
        </p:txBody>
      </p:sp>
      <p:pic>
        <p:nvPicPr>
          <p:cNvPr id="9" name="Picture 8" descr="A close up of a sign&#10;&#10;Description automatically generated">
            <a:extLst>
              <a:ext uri="{FF2B5EF4-FFF2-40B4-BE49-F238E27FC236}">
                <a16:creationId xmlns:a16="http://schemas.microsoft.com/office/drawing/2014/main" id="{7B35CA5A-9F13-4C80-B9C2-A966495F60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4410" y="4814105"/>
            <a:ext cx="2051215" cy="1379353"/>
          </a:xfrm>
          <a:prstGeom prst="rect">
            <a:avLst/>
          </a:prstGeom>
        </p:spPr>
      </p:pic>
    </p:spTree>
    <p:extLst>
      <p:ext uri="{BB962C8B-B14F-4D97-AF65-F5344CB8AC3E}">
        <p14:creationId xmlns:p14="http://schemas.microsoft.com/office/powerpoint/2010/main" val="276494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4E7729-CCAE-1C49-A8D3-A3196FC6FD24}"/>
              </a:ext>
            </a:extLst>
          </p:cNvPr>
          <p:cNvSpPr>
            <a:spLocks noGrp="1"/>
          </p:cNvSpPr>
          <p:nvPr>
            <p:ph type="sldNum" sz="quarter" idx="4294967295"/>
          </p:nvPr>
        </p:nvSpPr>
        <p:spPr>
          <a:xfrm>
            <a:off x="11524884" y="6246056"/>
            <a:ext cx="385762" cy="340922"/>
          </a:xfrm>
        </p:spPr>
        <p:txBody>
          <a:bodyPr/>
          <a:lstStyle/>
          <a:p>
            <a:pPr defTabSz="742908"/>
            <a:fld id="{9B2906C8-311F-2E42-8450-C27E8DB59718}" type="slidenum">
              <a:rPr lang="en-GB">
                <a:solidFill>
                  <a:srgbClr val="0D1226"/>
                </a:solidFill>
                <a:latin typeface="Arial" panose="020B0604020202020204"/>
                <a:cs typeface="+mn-cs"/>
              </a:rPr>
              <a:pPr defTabSz="742908"/>
              <a:t>2</a:t>
            </a:fld>
            <a:endParaRPr lang="en-GB" dirty="0">
              <a:solidFill>
                <a:srgbClr val="0D1226"/>
              </a:solidFill>
              <a:latin typeface="Arial" panose="020B0604020202020204"/>
              <a:cs typeface="+mn-cs"/>
            </a:endParaRPr>
          </a:p>
        </p:txBody>
      </p:sp>
      <p:sp>
        <p:nvSpPr>
          <p:cNvPr id="3" name="Text Placeholder 2">
            <a:extLst>
              <a:ext uri="{FF2B5EF4-FFF2-40B4-BE49-F238E27FC236}">
                <a16:creationId xmlns:a16="http://schemas.microsoft.com/office/drawing/2014/main" id="{12AAE2A2-958D-C149-AC8F-D4958CC966AC}"/>
              </a:ext>
            </a:extLst>
          </p:cNvPr>
          <p:cNvSpPr>
            <a:spLocks noGrp="1"/>
          </p:cNvSpPr>
          <p:nvPr>
            <p:ph type="body" sz="quarter" idx="4294967295"/>
          </p:nvPr>
        </p:nvSpPr>
        <p:spPr>
          <a:xfrm>
            <a:off x="695653" y="876139"/>
            <a:ext cx="1918630" cy="600968"/>
          </a:xfrm>
        </p:spPr>
        <p:txBody>
          <a:bodyPr/>
          <a:lstStyle/>
          <a:p>
            <a:pPr marL="0" indent="0">
              <a:buNone/>
            </a:pPr>
            <a:r>
              <a:rPr lang="en-GB" sz="2800" b="1" dirty="0">
                <a:latin typeface="Arial" panose="020B0604020202020204" pitchFamily="34" charset="0"/>
                <a:cs typeface="Arial" panose="020B0604020202020204" pitchFamily="34" charset="0"/>
              </a:rPr>
              <a:t>Panellists</a:t>
            </a:r>
          </a:p>
          <a:p>
            <a:pPr lvl="1"/>
            <a:endParaRPr lang="en-GB" dirty="0"/>
          </a:p>
        </p:txBody>
      </p:sp>
      <p:sp>
        <p:nvSpPr>
          <p:cNvPr id="8" name="TextBox 7">
            <a:extLst>
              <a:ext uri="{FF2B5EF4-FFF2-40B4-BE49-F238E27FC236}">
                <a16:creationId xmlns:a16="http://schemas.microsoft.com/office/drawing/2014/main" id="{E97B1D94-539D-41EB-B894-19DDAC7C328C}"/>
              </a:ext>
            </a:extLst>
          </p:cNvPr>
          <p:cNvSpPr txBox="1"/>
          <p:nvPr/>
        </p:nvSpPr>
        <p:spPr>
          <a:xfrm>
            <a:off x="3033531" y="4364428"/>
            <a:ext cx="1850932" cy="338554"/>
          </a:xfrm>
          <a:prstGeom prst="rect">
            <a:avLst/>
          </a:prstGeom>
          <a:noFill/>
        </p:spPr>
        <p:txBody>
          <a:bodyPr wrap="square" rtlCol="0">
            <a:spAutoFit/>
          </a:bodyPr>
          <a:lstStyle/>
          <a:p>
            <a:endParaRPr lang="en-GB" sz="1600" dirty="0" err="1">
              <a:latin typeface="+mj-lt"/>
            </a:endParaRPr>
          </a:p>
        </p:txBody>
      </p:sp>
      <p:grpSp>
        <p:nvGrpSpPr>
          <p:cNvPr id="4" name="Group 3">
            <a:extLst>
              <a:ext uri="{FF2B5EF4-FFF2-40B4-BE49-F238E27FC236}">
                <a16:creationId xmlns:a16="http://schemas.microsoft.com/office/drawing/2014/main" id="{DCF7CD66-CEFC-4E74-9D25-0EAB9763DA61}"/>
              </a:ext>
            </a:extLst>
          </p:cNvPr>
          <p:cNvGrpSpPr/>
          <p:nvPr/>
        </p:nvGrpSpPr>
        <p:grpSpPr>
          <a:xfrm>
            <a:off x="1665509" y="2114113"/>
            <a:ext cx="8860981" cy="3867748"/>
            <a:chOff x="2047167" y="2071948"/>
            <a:chExt cx="7441174" cy="3248014"/>
          </a:xfrm>
        </p:grpSpPr>
        <p:sp>
          <p:nvSpPr>
            <p:cNvPr id="10" name="TextBox 9">
              <a:extLst>
                <a:ext uri="{FF2B5EF4-FFF2-40B4-BE49-F238E27FC236}">
                  <a16:creationId xmlns:a16="http://schemas.microsoft.com/office/drawing/2014/main" id="{99E6DEF9-AC5A-482A-A765-3815594AC832}"/>
                </a:ext>
              </a:extLst>
            </p:cNvPr>
            <p:cNvSpPr txBox="1"/>
            <p:nvPr/>
          </p:nvSpPr>
          <p:spPr>
            <a:xfrm>
              <a:off x="5976559" y="3795041"/>
              <a:ext cx="1538757" cy="1524921"/>
            </a:xfrm>
            <a:prstGeom prst="rect">
              <a:avLst/>
            </a:prstGeom>
            <a:noFill/>
          </p:spPr>
          <p:txBody>
            <a:bodyPr wrap="square" rtlCol="0">
              <a:spAutoFit/>
            </a:bodyPr>
            <a:lstStyle/>
            <a:p>
              <a:r>
                <a:rPr lang="en-GB" sz="1600" b="1" dirty="0"/>
                <a:t>Wayne Ward, </a:t>
              </a:r>
            </a:p>
            <a:p>
              <a:r>
                <a:rPr lang="en-GB" sz="1600" dirty="0"/>
                <a:t>Regeneration Programme Manager,</a:t>
              </a:r>
            </a:p>
            <a:p>
              <a:r>
                <a:rPr lang="en-GB" sz="1600" dirty="0"/>
                <a:t>Curo Homes Ltd,</a:t>
              </a:r>
            </a:p>
            <a:p>
              <a:r>
                <a:rPr lang="en-GB" sz="1600" dirty="0"/>
                <a:t>IWFM Life Safety Working Group </a:t>
              </a:r>
            </a:p>
          </p:txBody>
        </p:sp>
        <p:sp>
          <p:nvSpPr>
            <p:cNvPr id="11" name="TextBox 10">
              <a:extLst>
                <a:ext uri="{FF2B5EF4-FFF2-40B4-BE49-F238E27FC236}">
                  <a16:creationId xmlns:a16="http://schemas.microsoft.com/office/drawing/2014/main" id="{7924B407-0737-4961-8AF2-DF160BA974F1}"/>
                </a:ext>
              </a:extLst>
            </p:cNvPr>
            <p:cNvSpPr txBox="1"/>
            <p:nvPr/>
          </p:nvSpPr>
          <p:spPr>
            <a:xfrm>
              <a:off x="3961949" y="3795041"/>
              <a:ext cx="1621927" cy="1524921"/>
            </a:xfrm>
            <a:prstGeom prst="rect">
              <a:avLst/>
            </a:prstGeom>
            <a:noFill/>
          </p:spPr>
          <p:txBody>
            <a:bodyPr wrap="square" rtlCol="0">
              <a:spAutoFit/>
            </a:bodyPr>
            <a:lstStyle/>
            <a:p>
              <a:r>
                <a:rPr lang="en-GB" sz="1600" b="1" dirty="0"/>
                <a:t>Rob Greenfield, </a:t>
              </a:r>
              <a:r>
                <a:rPr lang="en-GB" sz="1600" dirty="0"/>
                <a:t>Director ASR Management; IWFM Life Safety Working Group and WG8 participant </a:t>
              </a:r>
            </a:p>
          </p:txBody>
        </p:sp>
        <p:sp>
          <p:nvSpPr>
            <p:cNvPr id="12" name="TextBox 11">
              <a:extLst>
                <a:ext uri="{FF2B5EF4-FFF2-40B4-BE49-F238E27FC236}">
                  <a16:creationId xmlns:a16="http://schemas.microsoft.com/office/drawing/2014/main" id="{AAB05AC5-1485-4897-9DB1-B9F472C07216}"/>
                </a:ext>
              </a:extLst>
            </p:cNvPr>
            <p:cNvSpPr txBox="1"/>
            <p:nvPr/>
          </p:nvSpPr>
          <p:spPr>
            <a:xfrm>
              <a:off x="2051541" y="3795041"/>
              <a:ext cx="1517725" cy="1524921"/>
            </a:xfrm>
            <a:prstGeom prst="rect">
              <a:avLst/>
            </a:prstGeom>
            <a:noFill/>
          </p:spPr>
          <p:txBody>
            <a:bodyPr wrap="square" rtlCol="0">
              <a:spAutoFit/>
            </a:bodyPr>
            <a:lstStyle/>
            <a:p>
              <a:r>
                <a:rPr lang="en-GB" sz="1600" b="1" dirty="0"/>
                <a:t>Sofie Hooper, </a:t>
              </a:r>
            </a:p>
            <a:p>
              <a:r>
                <a:rPr lang="en-GB" sz="1600" dirty="0"/>
                <a:t>Head of Policy, IWFM</a:t>
              </a:r>
            </a:p>
            <a:p>
              <a:r>
                <a:rPr lang="en-GB" sz="1600" dirty="0"/>
                <a:t>Life Safety Working Group and WG8 Secretariat </a:t>
              </a:r>
            </a:p>
          </p:txBody>
        </p:sp>
        <p:sp>
          <p:nvSpPr>
            <p:cNvPr id="13" name="TextBox 12">
              <a:extLst>
                <a:ext uri="{FF2B5EF4-FFF2-40B4-BE49-F238E27FC236}">
                  <a16:creationId xmlns:a16="http://schemas.microsoft.com/office/drawing/2014/main" id="{5F7A3D09-5BD3-4EC0-9004-3095AAF4E186}"/>
                </a:ext>
              </a:extLst>
            </p:cNvPr>
            <p:cNvSpPr txBox="1"/>
            <p:nvPr/>
          </p:nvSpPr>
          <p:spPr>
            <a:xfrm>
              <a:off x="7907999" y="3795041"/>
              <a:ext cx="1575968" cy="1279383"/>
            </a:xfrm>
            <a:prstGeom prst="rect">
              <a:avLst/>
            </a:prstGeom>
            <a:noFill/>
          </p:spPr>
          <p:txBody>
            <a:bodyPr wrap="square" rtlCol="0">
              <a:spAutoFit/>
            </a:bodyPr>
            <a:lstStyle/>
            <a:p>
              <a:pPr algn="l"/>
              <a:r>
                <a:rPr lang="en-GB" sz="1600" b="1" dirty="0"/>
                <a:t>Mark Snelling,</a:t>
              </a:r>
            </a:p>
            <a:p>
              <a:pPr algn="l"/>
              <a:r>
                <a:rPr lang="en-GB" sz="1600" dirty="0"/>
                <a:t>health, safety and fire adviser to ARMA; WG8 participant</a:t>
              </a:r>
            </a:p>
            <a:p>
              <a:pPr algn="l"/>
              <a:endParaRPr lang="en-GB" sz="1300" dirty="0"/>
            </a:p>
          </p:txBody>
        </p:sp>
        <p:grpSp>
          <p:nvGrpSpPr>
            <p:cNvPr id="18" name="Group 17">
              <a:extLst>
                <a:ext uri="{FF2B5EF4-FFF2-40B4-BE49-F238E27FC236}">
                  <a16:creationId xmlns:a16="http://schemas.microsoft.com/office/drawing/2014/main" id="{86D3CBB5-AEEA-4B89-920B-9891ABC50DB4}"/>
                </a:ext>
              </a:extLst>
            </p:cNvPr>
            <p:cNvGrpSpPr/>
            <p:nvPr/>
          </p:nvGrpSpPr>
          <p:grpSpPr>
            <a:xfrm>
              <a:off x="2047167" y="2071948"/>
              <a:ext cx="7441174" cy="1535465"/>
              <a:chOff x="954262" y="1809424"/>
              <a:chExt cx="7441174" cy="1535465"/>
            </a:xfrm>
          </p:grpSpPr>
          <p:pic>
            <p:nvPicPr>
              <p:cNvPr id="19" name="Picture 3">
                <a:extLst>
                  <a:ext uri="{FF2B5EF4-FFF2-40B4-BE49-F238E27FC236}">
                    <a16:creationId xmlns:a16="http://schemas.microsoft.com/office/drawing/2014/main" id="{EFA4540B-D416-4F4C-9CCE-CE52D9BFE18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54262" y="1820240"/>
                <a:ext cx="1522099" cy="15030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3">
                <a:extLst>
                  <a:ext uri="{FF2B5EF4-FFF2-40B4-BE49-F238E27FC236}">
                    <a16:creationId xmlns:a16="http://schemas.microsoft.com/office/drawing/2014/main" id="{7AFA6BED-B65B-460F-9822-20314791DC9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897762" y="1820240"/>
                <a:ext cx="1524649" cy="15246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3">
                <a:extLst>
                  <a:ext uri="{FF2B5EF4-FFF2-40B4-BE49-F238E27FC236}">
                    <a16:creationId xmlns:a16="http://schemas.microsoft.com/office/drawing/2014/main" id="{28A4CAB5-CB78-4994-9A7C-ACFF066337B3}"/>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870787" y="1820240"/>
                <a:ext cx="1524649" cy="15246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3">
                <a:extLst>
                  <a:ext uri="{FF2B5EF4-FFF2-40B4-BE49-F238E27FC236}">
                    <a16:creationId xmlns:a16="http://schemas.microsoft.com/office/drawing/2014/main" id="{D7D70D0A-1492-4647-8FB8-E97CF5978589}"/>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2924737" y="1809424"/>
                <a:ext cx="1524649" cy="15246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spTree>
    <p:extLst>
      <p:ext uri="{BB962C8B-B14F-4D97-AF65-F5344CB8AC3E}">
        <p14:creationId xmlns:p14="http://schemas.microsoft.com/office/powerpoint/2010/main" val="202843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74439ED-0794-4056-8A01-9C4BD59D4A8E}"/>
              </a:ext>
            </a:extLst>
          </p:cNvPr>
          <p:cNvPicPr>
            <a:picLocks noGrp="1" noChangeAspect="1"/>
          </p:cNvPicPr>
          <p:nvPr>
            <p:ph idx="16"/>
          </p:nvPr>
        </p:nvPicPr>
        <p:blipFill>
          <a:blip r:embed="rId2"/>
          <a:stretch>
            <a:fillRect/>
          </a:stretch>
        </p:blipFill>
        <p:spPr>
          <a:xfrm>
            <a:off x="5010296" y="148302"/>
            <a:ext cx="7181704" cy="6481489"/>
          </a:xfrm>
          <a:prstGeom prst="rect">
            <a:avLst/>
          </a:prstGeom>
          <a:noFill/>
        </p:spPr>
      </p:pic>
      <p:sp>
        <p:nvSpPr>
          <p:cNvPr id="12" name="Content Placeholder 2">
            <a:extLst>
              <a:ext uri="{FF2B5EF4-FFF2-40B4-BE49-F238E27FC236}">
                <a16:creationId xmlns:a16="http://schemas.microsoft.com/office/drawing/2014/main" id="{D60EA8AB-00EE-434D-ADFB-E6CEE282C84F}"/>
              </a:ext>
            </a:extLst>
          </p:cNvPr>
          <p:cNvSpPr>
            <a:spLocks noGrp="1"/>
          </p:cNvSpPr>
          <p:nvPr>
            <p:ph idx="1"/>
          </p:nvPr>
        </p:nvSpPr>
        <p:spPr>
          <a:xfrm>
            <a:off x="699484" y="2168082"/>
            <a:ext cx="4130651" cy="2521836"/>
          </a:xfrm>
        </p:spPr>
        <p:txBody>
          <a:bodyPr>
            <a:normAutofit fontScale="92500"/>
          </a:bodyPr>
          <a:lstStyle/>
          <a:p>
            <a:r>
              <a:rPr lang="en-US" sz="1867" i="1" dirty="0">
                <a:solidFill>
                  <a:schemeClr val="accent6">
                    <a:lumMod val="75000"/>
                  </a:schemeClr>
                </a:solidFill>
                <a:hlinkClick r:id="rId3">
                  <a:extLst>
                    <a:ext uri="{A12FA001-AC4F-418D-AE19-62706E023703}">
                      <ahyp:hlinkClr xmlns:ahyp="http://schemas.microsoft.com/office/drawing/2018/hyperlinkcolor" val="tx"/>
                    </a:ext>
                  </a:extLst>
                </a:hlinkClick>
              </a:rPr>
              <a:t>Setting the bar </a:t>
            </a:r>
            <a:r>
              <a:rPr lang="en-US" sz="1867" dirty="0"/>
              <a:t>and </a:t>
            </a:r>
            <a:r>
              <a:rPr lang="en-GB" sz="1867" i="1" dirty="0">
                <a:solidFill>
                  <a:schemeClr val="accent6">
                    <a:lumMod val="75000"/>
                  </a:schemeClr>
                </a:solidFill>
                <a:hlinkClick r:id="rId4">
                  <a:extLst>
                    <a:ext uri="{A12FA001-AC4F-418D-AE19-62706E023703}">
                      <ahyp:hlinkClr xmlns:ahyp="http://schemas.microsoft.com/office/drawing/2018/hyperlinkcolor" val="tx"/>
                    </a:ext>
                  </a:extLst>
                </a:hlinkClick>
              </a:rPr>
              <a:t>Safer people, safer homes: Building Safety Management </a:t>
            </a:r>
            <a:r>
              <a:rPr lang="en-GB" sz="1867" dirty="0"/>
              <a:t>published on 5</a:t>
            </a:r>
            <a:r>
              <a:rPr lang="en-GB" sz="1867" baseline="30000" dirty="0"/>
              <a:t>th</a:t>
            </a:r>
            <a:r>
              <a:rPr lang="en-GB" sz="1867" dirty="0"/>
              <a:t> October </a:t>
            </a:r>
          </a:p>
          <a:p>
            <a:r>
              <a:rPr lang="en-US" sz="1867" dirty="0"/>
              <a:t>PAS and statutory guidance (clause 101 draft Building Safety Bill)</a:t>
            </a:r>
          </a:p>
          <a:p>
            <a:r>
              <a:rPr lang="en-US" sz="1867" dirty="0"/>
              <a:t>BSI Flex 8670 consultation until 2 February</a:t>
            </a:r>
          </a:p>
        </p:txBody>
      </p:sp>
      <p:sp>
        <p:nvSpPr>
          <p:cNvPr id="3" name="Slide Number Placeholder 2">
            <a:extLst>
              <a:ext uri="{FF2B5EF4-FFF2-40B4-BE49-F238E27FC236}">
                <a16:creationId xmlns:a16="http://schemas.microsoft.com/office/drawing/2014/main" id="{A768FE20-1D5B-4EF8-97A5-36A5C80E576F}"/>
              </a:ext>
            </a:extLst>
          </p:cNvPr>
          <p:cNvSpPr>
            <a:spLocks noGrp="1"/>
          </p:cNvSpPr>
          <p:nvPr>
            <p:ph type="sldNum" sz="quarter" idx="12"/>
          </p:nvPr>
        </p:nvSpPr>
        <p:spPr>
          <a:xfrm>
            <a:off x="11423649" y="6360668"/>
            <a:ext cx="385235" cy="254397"/>
          </a:xfrm>
        </p:spPr>
        <p:txBody>
          <a:bodyPr anchor="t">
            <a:normAutofit/>
          </a:bodyPr>
          <a:lstStyle/>
          <a:p>
            <a:pPr>
              <a:spcAft>
                <a:spcPts val="800"/>
              </a:spcAft>
            </a:pPr>
            <a:fld id="{9B2906C8-311F-2E42-8450-C27E8DB59718}" type="slidenum">
              <a:rPr lang="en-GB" smtClean="0"/>
              <a:pPr>
                <a:spcAft>
                  <a:spcPts val="800"/>
                </a:spcAft>
              </a:pPr>
              <a:t>3</a:t>
            </a:fld>
            <a:endParaRPr lang="en-GB"/>
          </a:p>
        </p:txBody>
      </p:sp>
      <p:sp>
        <p:nvSpPr>
          <p:cNvPr id="2" name="Text Placeholder 2">
            <a:extLst>
              <a:ext uri="{FF2B5EF4-FFF2-40B4-BE49-F238E27FC236}">
                <a16:creationId xmlns:a16="http://schemas.microsoft.com/office/drawing/2014/main" id="{BF1EA70C-6525-4AC7-BE7E-984D42739237}"/>
              </a:ext>
            </a:extLst>
          </p:cNvPr>
          <p:cNvSpPr txBox="1">
            <a:spLocks/>
          </p:cNvSpPr>
          <p:nvPr/>
        </p:nvSpPr>
        <p:spPr>
          <a:xfrm>
            <a:off x="519323" y="228209"/>
            <a:ext cx="10557933" cy="514920"/>
          </a:xfrm>
          <a:prstGeom prst="rect">
            <a:avLst/>
          </a:prstGeom>
        </p:spPr>
        <p:txBody>
          <a:bodyPr vert="horz" lIns="0" tIns="0" rIns="0" bIns="0" rtlCol="0">
            <a:normAutofit/>
          </a:bodyPr>
          <a:lstStyle>
            <a:lvl1pPr marL="0" indent="0" algn="l" defTabSz="685800" rtl="0" eaLnBrk="1" latinLnBrk="0" hangingPunct="1">
              <a:lnSpc>
                <a:spcPct val="100000"/>
              </a:lnSpc>
              <a:spcBef>
                <a:spcPts val="0"/>
              </a:spcBef>
              <a:buFontTx/>
              <a:buNone/>
              <a:defRPr sz="1800" b="1" kern="1200">
                <a:solidFill>
                  <a:schemeClr val="bg1"/>
                </a:solidFill>
                <a:latin typeface="+mn-lt"/>
                <a:ea typeface="+mn-ea"/>
                <a:cs typeface="+mn-cs"/>
              </a:defRPr>
            </a:lvl1pPr>
            <a:lvl2pPr marL="0" indent="0" algn="l" defTabSz="685800" rtl="0" eaLnBrk="1" latinLnBrk="0" hangingPunct="1">
              <a:lnSpc>
                <a:spcPct val="100000"/>
              </a:lnSpc>
              <a:spcBef>
                <a:spcPts val="0"/>
              </a:spcBef>
              <a:buFontTx/>
              <a:buNone/>
              <a:defRPr sz="1300" b="1" kern="1200">
                <a:solidFill>
                  <a:schemeClr val="bg1"/>
                </a:solidFill>
                <a:latin typeface="+mn-lt"/>
                <a:ea typeface="+mn-ea"/>
                <a:cs typeface="+mn-cs"/>
              </a:defRPr>
            </a:lvl2pPr>
            <a:lvl3pPr marL="396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3pPr>
            <a:lvl4pPr marL="540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4pPr>
            <a:lvl5pPr marL="0" indent="0" algn="l" defTabSz="685800" rtl="0" eaLnBrk="1" latinLnBrk="0" hangingPunct="1">
              <a:lnSpc>
                <a:spcPct val="100000"/>
              </a:lnSpc>
              <a:spcBef>
                <a:spcPts val="800"/>
              </a:spcBef>
              <a:buFontTx/>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3200" b="0" dirty="0">
                <a:solidFill>
                  <a:schemeClr val="tx1"/>
                </a:solidFill>
                <a:latin typeface="+mj-lt"/>
              </a:rPr>
              <a:t>BSM competences or SKEB – WG8</a:t>
            </a:r>
          </a:p>
          <a:p>
            <a:pPr lvl="1"/>
            <a:endParaRPr lang="en-GB" sz="1733" dirty="0"/>
          </a:p>
        </p:txBody>
      </p:sp>
    </p:spTree>
    <p:extLst>
      <p:ext uri="{BB962C8B-B14F-4D97-AF65-F5344CB8AC3E}">
        <p14:creationId xmlns:p14="http://schemas.microsoft.com/office/powerpoint/2010/main" val="982553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 up of a logo&#10;&#10;Description automatically generated">
            <a:extLst>
              <a:ext uri="{FF2B5EF4-FFF2-40B4-BE49-F238E27FC236}">
                <a16:creationId xmlns:a16="http://schemas.microsoft.com/office/drawing/2014/main" id="{55C49325-7910-4BBC-8513-8162632E67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6781"/>
          </a:xfrm>
          <a:prstGeom prst="rect">
            <a:avLst/>
          </a:prstGeom>
        </p:spPr>
      </p:pic>
      <p:pic>
        <p:nvPicPr>
          <p:cNvPr id="13" name="Picture 12" descr="A close up of a sign&#10;&#10;Description automatically generated">
            <a:extLst>
              <a:ext uri="{FF2B5EF4-FFF2-40B4-BE49-F238E27FC236}">
                <a16:creationId xmlns:a16="http://schemas.microsoft.com/office/drawing/2014/main" id="{E8B4678B-7079-47AC-8856-9D94D58E0C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4410" y="4814105"/>
            <a:ext cx="2051215" cy="1379353"/>
          </a:xfrm>
          <a:prstGeom prst="rect">
            <a:avLst/>
          </a:prstGeom>
        </p:spPr>
      </p:pic>
      <p:sp>
        <p:nvSpPr>
          <p:cNvPr id="14" name="TextBox 13">
            <a:extLst>
              <a:ext uri="{FF2B5EF4-FFF2-40B4-BE49-F238E27FC236}">
                <a16:creationId xmlns:a16="http://schemas.microsoft.com/office/drawing/2014/main" id="{23ADE230-093B-44F6-9125-9174B5019F87}"/>
              </a:ext>
            </a:extLst>
          </p:cNvPr>
          <p:cNvSpPr txBox="1"/>
          <p:nvPr/>
        </p:nvSpPr>
        <p:spPr>
          <a:xfrm>
            <a:off x="602132" y="1772694"/>
            <a:ext cx="5926641" cy="61555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GB" sz="3200" b="1" dirty="0">
                <a:latin typeface="+mj-lt"/>
              </a:rPr>
              <a:t>Your questions</a:t>
            </a:r>
          </a:p>
        </p:txBody>
      </p:sp>
      <p:pic>
        <p:nvPicPr>
          <p:cNvPr id="2" name="Picture 1">
            <a:extLst>
              <a:ext uri="{FF2B5EF4-FFF2-40B4-BE49-F238E27FC236}">
                <a16:creationId xmlns:a16="http://schemas.microsoft.com/office/drawing/2014/main" id="{37F68E3E-C40E-4868-AD2D-D7A2E0D28FE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528773" y="1979360"/>
            <a:ext cx="4346688" cy="28980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24840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67D728-57DF-7847-9F6D-CF6B8D0BAB47}"/>
              </a:ext>
            </a:extLst>
          </p:cNvPr>
          <p:cNvPicPr>
            <a:picLocks noChangeAspect="1"/>
          </p:cNvPicPr>
          <p:nvPr/>
        </p:nvPicPr>
        <p:blipFill>
          <a:blip r:embed="rId2"/>
          <a:stretch>
            <a:fillRect/>
          </a:stretch>
        </p:blipFill>
        <p:spPr>
          <a:xfrm>
            <a:off x="2194560" y="140676"/>
            <a:ext cx="8768862" cy="6576647"/>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54D49D9F-F5E8-42A5-9300-3604DF27C0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111" y="607972"/>
            <a:ext cx="1294027" cy="423850"/>
          </a:xfrm>
          <a:prstGeom prst="rect">
            <a:avLst/>
          </a:prstGeom>
        </p:spPr>
      </p:pic>
    </p:spTree>
    <p:extLst>
      <p:ext uri="{BB962C8B-B14F-4D97-AF65-F5344CB8AC3E}">
        <p14:creationId xmlns:p14="http://schemas.microsoft.com/office/powerpoint/2010/main" val="220658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BB94A5-F355-2940-B9FB-442E7EB3FE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95157" y="256736"/>
            <a:ext cx="8801686" cy="6601264"/>
          </a:xfrm>
          <a:prstGeom prst="rect">
            <a:avLst/>
          </a:prstGeom>
        </p:spPr>
      </p:pic>
      <p:pic>
        <p:nvPicPr>
          <p:cNvPr id="3" name="Picture 2" descr="A picture containing logo&#10;&#10;Description automatically generated">
            <a:extLst>
              <a:ext uri="{FF2B5EF4-FFF2-40B4-BE49-F238E27FC236}">
                <a16:creationId xmlns:a16="http://schemas.microsoft.com/office/drawing/2014/main" id="{0921407F-94A1-429E-9463-61F7CA9170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111" y="607972"/>
            <a:ext cx="1294027" cy="423850"/>
          </a:xfrm>
          <a:prstGeom prst="rect">
            <a:avLst/>
          </a:prstGeom>
        </p:spPr>
      </p:pic>
    </p:spTree>
    <p:extLst>
      <p:ext uri="{BB962C8B-B14F-4D97-AF65-F5344CB8AC3E}">
        <p14:creationId xmlns:p14="http://schemas.microsoft.com/office/powerpoint/2010/main" val="611826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C2FF401-F037-4BC6-965C-98F2FC0A7C0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243609" y="790115"/>
            <a:ext cx="4999350" cy="19723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EB9DC80A-F49C-4301-87D3-00BD49910B29}"/>
              </a:ext>
            </a:extLst>
          </p:cNvPr>
          <p:cNvSpPr txBox="1"/>
          <p:nvPr/>
        </p:nvSpPr>
        <p:spPr>
          <a:xfrm>
            <a:off x="802058" y="2236652"/>
            <a:ext cx="8506671" cy="3816429"/>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GB" sz="2400" b="1" i="0" dirty="0">
                <a:effectLst/>
                <a:latin typeface="Arial" panose="020B0604020202020204" pitchFamily="34" charset="0"/>
                <a:cs typeface="Arial" panose="020B0604020202020204" pitchFamily="34" charset="0"/>
              </a:rPr>
              <a:t>Insight hub</a:t>
            </a:r>
          </a:p>
          <a:p>
            <a:endParaRPr lang="en-GB"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Dedicated content hubs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Research reports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Good practice guides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Guidance notes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And more…</a:t>
            </a:r>
          </a:p>
          <a:p>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Available to download at </a:t>
            </a:r>
            <a:r>
              <a:rPr lang="en-GB" sz="2000" b="1" dirty="0">
                <a:latin typeface="Arial" panose="020B0604020202020204" pitchFamily="34" charset="0"/>
                <a:cs typeface="Arial" panose="020B0604020202020204" pitchFamily="34" charset="0"/>
              </a:rPr>
              <a:t>iwfm.org.uk/insight</a:t>
            </a:r>
          </a:p>
        </p:txBody>
      </p:sp>
      <p:pic>
        <p:nvPicPr>
          <p:cNvPr id="7" name="Picture 6" descr="A picture containing logo&#10;&#10;Description automatically generated">
            <a:extLst>
              <a:ext uri="{FF2B5EF4-FFF2-40B4-BE49-F238E27FC236}">
                <a16:creationId xmlns:a16="http://schemas.microsoft.com/office/drawing/2014/main" id="{BACB9E2B-A940-4971-8C57-296A8653BF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2059" y="804919"/>
            <a:ext cx="2009264" cy="658121"/>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5C5A07B5-CADC-411E-B3CC-B7B0E8CB86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0" y="2434946"/>
            <a:ext cx="4609680" cy="19728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a:extLst>
              <a:ext uri="{FF2B5EF4-FFF2-40B4-BE49-F238E27FC236}">
                <a16:creationId xmlns:a16="http://schemas.microsoft.com/office/drawing/2014/main" id="{E77C2F77-2D70-4D13-AFC9-453661FA5307}"/>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622113" y="3981879"/>
            <a:ext cx="4609680" cy="22694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0235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D138D497-818D-456B-8ABC-B6A94F22E3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2059" y="5394960"/>
            <a:ext cx="2009264" cy="658121"/>
          </a:xfrm>
          <a:prstGeom prst="rect">
            <a:avLst/>
          </a:prstGeom>
        </p:spPr>
      </p:pic>
      <p:pic>
        <p:nvPicPr>
          <p:cNvPr id="6" name="Picture 5">
            <a:extLst>
              <a:ext uri="{FF2B5EF4-FFF2-40B4-BE49-F238E27FC236}">
                <a16:creationId xmlns:a16="http://schemas.microsoft.com/office/drawing/2014/main" id="{20F760C8-6FEB-48FD-A0FB-1A3872EB3DD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096000" y="1217202"/>
            <a:ext cx="4490045" cy="23740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BC384B1D-B387-490A-91EB-855577E1433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790436" y="2913877"/>
            <a:ext cx="4848341" cy="23740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TextBox 8">
            <a:extLst>
              <a:ext uri="{FF2B5EF4-FFF2-40B4-BE49-F238E27FC236}">
                <a16:creationId xmlns:a16="http://schemas.microsoft.com/office/drawing/2014/main" id="{AB15F41D-C74D-4319-923C-9ADA917E8543}"/>
              </a:ext>
            </a:extLst>
          </p:cNvPr>
          <p:cNvSpPr txBox="1"/>
          <p:nvPr/>
        </p:nvSpPr>
        <p:spPr>
          <a:xfrm>
            <a:off x="802059" y="937781"/>
            <a:ext cx="4742827" cy="4124206"/>
          </a:xfrm>
          <a:prstGeom prst="rect">
            <a:avLst/>
          </a:prstGeom>
          <a:solidFill>
            <a:schemeClr val="bg1"/>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GB" b="1" i="0" dirty="0">
                <a:effectLst/>
                <a:latin typeface="+mj-lt"/>
                <a:cs typeface="Arial" panose="020B0604020202020204" pitchFamily="34" charset="0"/>
              </a:rPr>
              <a:t>COVID-19 resources</a:t>
            </a:r>
          </a:p>
          <a:p>
            <a:endParaRPr lang="en-GB" b="1" dirty="0">
              <a:latin typeface="+mj-lt"/>
              <a:cs typeface="Arial" panose="020B0604020202020204" pitchFamily="34" charset="0"/>
            </a:endParaRPr>
          </a:p>
          <a:p>
            <a:r>
              <a:rPr lang="en-GB" b="0" i="0" dirty="0">
                <a:effectLst/>
                <a:latin typeface="+mj-lt"/>
              </a:rPr>
              <a:t>We have created three resources in collaboration with industry experts to support the profession through these challenging times – </a:t>
            </a:r>
          </a:p>
          <a:p>
            <a:endParaRPr lang="en-GB" dirty="0">
              <a:latin typeface="+mj-lt"/>
            </a:endParaRPr>
          </a:p>
          <a:p>
            <a:pPr marL="342900" indent="-342900">
              <a:buFont typeface="Arial" panose="020B0604020202020204" pitchFamily="34" charset="0"/>
              <a:buChar char="•"/>
            </a:pPr>
            <a:r>
              <a:rPr lang="en-GB" b="0" i="0" dirty="0">
                <a:effectLst/>
                <a:latin typeface="+mj-lt"/>
              </a:rPr>
              <a:t>COVID-19 guidance: managing the impacts;</a:t>
            </a:r>
          </a:p>
          <a:p>
            <a:pPr marL="342900" indent="-342900">
              <a:buFont typeface="Arial" panose="020B0604020202020204" pitchFamily="34" charset="0"/>
              <a:buChar char="•"/>
            </a:pPr>
            <a:r>
              <a:rPr lang="en-GB" b="0" i="0" dirty="0">
                <a:effectLst/>
                <a:latin typeface="+mj-lt"/>
              </a:rPr>
              <a:t>COVID-19 guidance: returning to work</a:t>
            </a:r>
          </a:p>
          <a:p>
            <a:pPr marL="342900" indent="-342900">
              <a:buFont typeface="Arial" panose="020B0604020202020204" pitchFamily="34" charset="0"/>
              <a:buChar char="•"/>
            </a:pPr>
            <a:r>
              <a:rPr lang="en-GB" b="0" i="0" dirty="0">
                <a:effectLst/>
                <a:latin typeface="+mj-lt"/>
              </a:rPr>
              <a:t>Webinar series: 'Navigating turbulent times'.</a:t>
            </a:r>
            <a:endParaRPr lang="en-GB" dirty="0">
              <a:latin typeface="+mj-lt"/>
              <a:cs typeface="Arial" panose="020B0604020202020204" pitchFamily="34" charset="0"/>
            </a:endParaRPr>
          </a:p>
          <a:p>
            <a:pPr marL="342900" indent="-342900">
              <a:buFont typeface="Arial" panose="020B0604020202020204" pitchFamily="34" charset="0"/>
              <a:buChar char="•"/>
            </a:pPr>
            <a:endParaRPr lang="en-GB" sz="2400" dirty="0">
              <a:latin typeface="+mj-lt"/>
              <a:cs typeface="Arial" panose="020B0604020202020204" pitchFamily="34" charset="0"/>
            </a:endParaRPr>
          </a:p>
          <a:p>
            <a:r>
              <a:rPr lang="en-GB" sz="2000" dirty="0">
                <a:latin typeface="+mj-lt"/>
                <a:cs typeface="Arial" panose="020B0604020202020204" pitchFamily="34" charset="0"/>
              </a:rPr>
              <a:t>iwfm.org.uk/coronavirus-resources</a:t>
            </a:r>
            <a:endParaRPr lang="en-GB" sz="2000" b="1" dirty="0">
              <a:latin typeface="+mj-lt"/>
              <a:cs typeface="Arial" panose="020B0604020202020204" pitchFamily="34" charset="0"/>
            </a:endParaRPr>
          </a:p>
        </p:txBody>
      </p:sp>
    </p:spTree>
    <p:extLst>
      <p:ext uri="{BB962C8B-B14F-4D97-AF65-F5344CB8AC3E}">
        <p14:creationId xmlns:p14="http://schemas.microsoft.com/office/powerpoint/2010/main" val="2692178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D138D497-818D-456B-8ABC-B6A94F22E3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4744" y="5174528"/>
            <a:ext cx="2009264" cy="658121"/>
          </a:xfrm>
          <a:prstGeom prst="rect">
            <a:avLst/>
          </a:prstGeom>
        </p:spPr>
      </p:pic>
      <p:sp>
        <p:nvSpPr>
          <p:cNvPr id="9" name="TextBox 8">
            <a:extLst>
              <a:ext uri="{FF2B5EF4-FFF2-40B4-BE49-F238E27FC236}">
                <a16:creationId xmlns:a16="http://schemas.microsoft.com/office/drawing/2014/main" id="{AB15F41D-C74D-4319-923C-9ADA917E8543}"/>
              </a:ext>
            </a:extLst>
          </p:cNvPr>
          <p:cNvSpPr txBox="1"/>
          <p:nvPr/>
        </p:nvSpPr>
        <p:spPr>
          <a:xfrm>
            <a:off x="802059" y="937781"/>
            <a:ext cx="5293941" cy="4154984"/>
          </a:xfrm>
          <a:prstGeom prst="rect">
            <a:avLst/>
          </a:prstGeom>
          <a:solidFill>
            <a:schemeClr val="bg1"/>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l"/>
            <a:r>
              <a:rPr lang="en-GB" sz="2400" b="1" i="0" dirty="0">
                <a:effectLst/>
                <a:latin typeface="+mj-lt"/>
              </a:rPr>
              <a:t>Market Outlook Survey 2021</a:t>
            </a:r>
          </a:p>
          <a:p>
            <a:pPr algn="l"/>
            <a:endParaRPr lang="en-GB" b="1" i="0" dirty="0">
              <a:effectLst/>
              <a:latin typeface="+mj-lt"/>
            </a:endParaRPr>
          </a:p>
          <a:p>
            <a:pPr algn="l"/>
            <a:r>
              <a:rPr lang="en-GB" b="0" i="0" dirty="0">
                <a:effectLst/>
                <a:latin typeface="+mj-lt"/>
              </a:rPr>
              <a:t>The impacts of the past year will change how we live and work in 2021 and beyond.</a:t>
            </a:r>
          </a:p>
          <a:p>
            <a:pPr algn="l"/>
            <a:endParaRPr lang="en-GB" b="0" i="0" dirty="0">
              <a:effectLst/>
              <a:latin typeface="+mj-lt"/>
            </a:endParaRPr>
          </a:p>
          <a:p>
            <a:pPr algn="l"/>
            <a:r>
              <a:rPr lang="en-GB" b="0" i="0" dirty="0">
                <a:effectLst/>
                <a:latin typeface="+mj-lt"/>
              </a:rPr>
              <a:t>Please take a moment to complete the survey and help us to: </a:t>
            </a:r>
          </a:p>
          <a:p>
            <a:pPr marL="285750" indent="-285750" algn="l">
              <a:buFont typeface="Arial" panose="020B0604020202020204" pitchFamily="34" charset="0"/>
              <a:buChar char="•"/>
            </a:pPr>
            <a:r>
              <a:rPr lang="en-GB" b="0" i="0" dirty="0">
                <a:effectLst/>
                <a:latin typeface="+mj-lt"/>
              </a:rPr>
              <a:t>build a comprehensive picture of how the UK FM market has performed over the last year</a:t>
            </a:r>
          </a:p>
          <a:p>
            <a:pPr marL="285750" indent="-285750" algn="l">
              <a:buFont typeface="Arial" panose="020B0604020202020204" pitchFamily="34" charset="0"/>
              <a:buChar char="•"/>
            </a:pPr>
            <a:r>
              <a:rPr lang="en-GB" b="0" i="0" dirty="0">
                <a:effectLst/>
                <a:latin typeface="+mj-lt"/>
              </a:rPr>
              <a:t>how it may perform over the next 12 months</a:t>
            </a:r>
          </a:p>
          <a:p>
            <a:pPr marL="285750" indent="-285750" algn="l">
              <a:buFont typeface="Arial" panose="020B0604020202020204" pitchFamily="34" charset="0"/>
              <a:buChar char="•"/>
            </a:pPr>
            <a:r>
              <a:rPr lang="en-GB" b="0" i="0" dirty="0">
                <a:effectLst/>
                <a:latin typeface="+mj-lt"/>
              </a:rPr>
              <a:t>and the factors that are affecting it.</a:t>
            </a:r>
          </a:p>
          <a:p>
            <a:pPr marL="285750" indent="-285750" algn="l">
              <a:buFont typeface="Arial" panose="020B0604020202020204" pitchFamily="34" charset="0"/>
              <a:buChar char="•"/>
            </a:pPr>
            <a:endParaRPr lang="en-GB" dirty="0">
              <a:latin typeface="+mj-lt"/>
            </a:endParaRPr>
          </a:p>
          <a:p>
            <a:pPr algn="l"/>
            <a:r>
              <a:rPr lang="en-GB" sz="2000" b="0" i="0" dirty="0">
                <a:effectLst/>
                <a:latin typeface="+mj-lt"/>
              </a:rPr>
              <a:t>https://www.iwfm.org.uk/resource/complete-the-iwfm-market-outlook-survey-2021.html</a:t>
            </a:r>
          </a:p>
        </p:txBody>
      </p:sp>
    </p:spTree>
    <p:extLst>
      <p:ext uri="{BB962C8B-B14F-4D97-AF65-F5344CB8AC3E}">
        <p14:creationId xmlns:p14="http://schemas.microsoft.com/office/powerpoint/2010/main" val="178414924"/>
      </p:ext>
    </p:extLst>
  </p:cSld>
  <p:clrMapOvr>
    <a:masterClrMapping/>
  </p:clrMapOvr>
</p:sld>
</file>

<file path=ppt/theme/theme1.xml><?xml version="1.0" encoding="utf-8"?>
<a:theme xmlns:a="http://schemas.openxmlformats.org/drawingml/2006/main" name="1_Office Theme">
  <a:themeElements>
    <a:clrScheme name="IWFM_Oct2018">
      <a:dk1>
        <a:srgbClr val="0D1226"/>
      </a:dk1>
      <a:lt1>
        <a:srgbClr val="FFFFFF"/>
      </a:lt1>
      <a:dk2>
        <a:srgbClr val="6E717D"/>
      </a:dk2>
      <a:lt2>
        <a:srgbClr val="28D1C9"/>
      </a:lt2>
      <a:accent1>
        <a:srgbClr val="FF9E1B"/>
      </a:accent1>
      <a:accent2>
        <a:srgbClr val="E21C78"/>
      </a:accent2>
      <a:accent3>
        <a:srgbClr val="FFC600"/>
      </a:accent3>
      <a:accent4>
        <a:srgbClr val="6CC249"/>
      </a:accent4>
      <a:accent5>
        <a:srgbClr val="825DC7"/>
      </a:accent5>
      <a:accent6>
        <a:srgbClr val="00A3E0"/>
      </a:accent6>
      <a:hlink>
        <a:srgbClr val="2AD2C9"/>
      </a:hlink>
      <a:folHlink>
        <a:srgbClr val="2AD2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300" dirty="0"/>
        </a:defPPr>
      </a:lstStyle>
    </a:txDef>
  </a:objectDefaults>
  <a:extraClrSchemeLst/>
  <a:extLst>
    <a:ext uri="{05A4C25C-085E-4340-85A3-A5531E510DB2}">
      <thm15:themeFamily xmlns:thm15="http://schemas.microsoft.com/office/thememl/2012/main" name="IWFM_16-9_Powerpoint_Template" id="{22C99610-270E-914A-B510-F3D3B9F25F22}" vid="{A0E84AC0-4AEA-F84F-965B-6287C661AAD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B7F9B228A00EB4FB9F8712A543C0E65" ma:contentTypeVersion="12" ma:contentTypeDescription="Create a new document." ma:contentTypeScope="" ma:versionID="bc69e51e8f5542a0f79fe27335324614">
  <xsd:schema xmlns:xsd="http://www.w3.org/2001/XMLSchema" xmlns:xs="http://www.w3.org/2001/XMLSchema" xmlns:p="http://schemas.microsoft.com/office/2006/metadata/properties" xmlns:ns2="407eab9e-efb2-4a0c-bd92-b215232566ef" xmlns:ns3="b5dc3a19-122a-4537-b9e4-277356559758" targetNamespace="http://schemas.microsoft.com/office/2006/metadata/properties" ma:root="true" ma:fieldsID="fee74eb5fe1664061166595853fa26e1" ns2:_="" ns3:_="">
    <xsd:import namespace="407eab9e-efb2-4a0c-bd92-b215232566ef"/>
    <xsd:import namespace="b5dc3a19-122a-4537-b9e4-27735655975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7eab9e-efb2-4a0c-bd92-b215232566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dc3a19-122a-4537-b9e4-27735655975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535766-6224-48A5-9AC6-B8EFF70D98AA}">
  <ds:schemaRefs>
    <ds:schemaRef ds:uri="0768997d-8b49-4668-aea9-fdce332366bb"/>
    <ds:schemaRef ds:uri="49330ed0-e250-4369-a2c8-059b99c6904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0E5E988-0BE8-40FC-84A6-7ED10044CB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7eab9e-efb2-4a0c-bd92-b215232566ef"/>
    <ds:schemaRef ds:uri="b5dc3a19-122a-4537-b9e4-2773565597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87885C-E632-4A92-AAD2-36FB4F248F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633</TotalTime>
  <Words>752</Words>
  <Application>Microsoft Office PowerPoint</Application>
  <PresentationFormat>Widescreen</PresentationFormat>
  <Paragraphs>83</Paragraphs>
  <Slides>11</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Calibri Light</vt:lpstr>
      <vt:lpstr>System Font Regular</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Tessa Alcorn</dc:creator>
  <cp:lastModifiedBy>Andy Wells</cp:lastModifiedBy>
  <cp:revision>42</cp:revision>
  <dcterms:created xsi:type="dcterms:W3CDTF">2020-07-17T13:51:34Z</dcterms:created>
  <dcterms:modified xsi:type="dcterms:W3CDTF">2021-03-25T08:41:24Z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0x0101001B7F9B228A00EB4FB9F8712A543C0E65</vt:lpwstr>
  </property>
</Properties>
</file>